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Override PartName="/ppt/slideLayouts/slideLayout35.xml" ContentType="application/vnd.openxmlformats-officedocument.presentationml.slideLayout+xml"/>
  <Override PartName="/ppt/slideLayouts/slideLayout44.xml" ContentType="application/vnd.openxmlformats-officedocument.presentationml.slideLayout+xml"/>
  <Override PartName="/ppt/slideLayouts/slideLayout53.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Layouts/slideLayout51.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 id="2147483653" r:id="rId3"/>
    <p:sldMasterId id="2147484783" r:id="rId4"/>
  </p:sldMasterIdLst>
  <p:notesMasterIdLst>
    <p:notesMasterId r:id="rId19"/>
  </p:notesMasterIdLst>
  <p:handoutMasterIdLst>
    <p:handoutMasterId r:id="rId20"/>
  </p:handoutMasterIdLst>
  <p:sldIdLst>
    <p:sldId id="624" r:id="rId5"/>
    <p:sldId id="618" r:id="rId6"/>
    <p:sldId id="606" r:id="rId7"/>
    <p:sldId id="639" r:id="rId8"/>
    <p:sldId id="619" r:id="rId9"/>
    <p:sldId id="620" r:id="rId10"/>
    <p:sldId id="622" r:id="rId11"/>
    <p:sldId id="621" r:id="rId12"/>
    <p:sldId id="626" r:id="rId13"/>
    <p:sldId id="627" r:id="rId14"/>
    <p:sldId id="630" r:id="rId15"/>
    <p:sldId id="628" r:id="rId16"/>
    <p:sldId id="629" r:id="rId17"/>
    <p:sldId id="631" r:id="rId18"/>
  </p:sldIdLst>
  <p:sldSz cx="9144000" cy="6858000" type="screen4x3"/>
  <p:notesSz cx="9928225" cy="6797675"/>
  <p:defaultTextStyle>
    <a:defPPr>
      <a:defRPr lang="en-US"/>
    </a:defPPr>
    <a:lvl1pPr algn="l" rtl="0" fontAlgn="base">
      <a:spcBef>
        <a:spcPct val="0"/>
      </a:spcBef>
      <a:spcAft>
        <a:spcPct val="0"/>
      </a:spcAft>
      <a:defRPr sz="2400" kern="1200">
        <a:solidFill>
          <a:schemeClr val="tx1"/>
        </a:solidFill>
        <a:latin typeface="Tahoma" pitchFamily="34" charset="0"/>
        <a:ea typeface="+mn-ea"/>
        <a:cs typeface="+mn-cs"/>
      </a:defRPr>
    </a:lvl1pPr>
    <a:lvl2pPr marL="457200" algn="l" rtl="0" fontAlgn="base">
      <a:spcBef>
        <a:spcPct val="0"/>
      </a:spcBef>
      <a:spcAft>
        <a:spcPct val="0"/>
      </a:spcAft>
      <a:defRPr sz="2400" kern="1200">
        <a:solidFill>
          <a:schemeClr val="tx1"/>
        </a:solidFill>
        <a:latin typeface="Tahoma" pitchFamily="34" charset="0"/>
        <a:ea typeface="+mn-ea"/>
        <a:cs typeface="+mn-cs"/>
      </a:defRPr>
    </a:lvl2pPr>
    <a:lvl3pPr marL="914400" algn="l" rtl="0" fontAlgn="base">
      <a:spcBef>
        <a:spcPct val="0"/>
      </a:spcBef>
      <a:spcAft>
        <a:spcPct val="0"/>
      </a:spcAft>
      <a:defRPr sz="2400" kern="1200">
        <a:solidFill>
          <a:schemeClr val="tx1"/>
        </a:solidFill>
        <a:latin typeface="Tahoma" pitchFamily="34" charset="0"/>
        <a:ea typeface="+mn-ea"/>
        <a:cs typeface="+mn-cs"/>
      </a:defRPr>
    </a:lvl3pPr>
    <a:lvl4pPr marL="1371600" algn="l" rtl="0" fontAlgn="base">
      <a:spcBef>
        <a:spcPct val="0"/>
      </a:spcBef>
      <a:spcAft>
        <a:spcPct val="0"/>
      </a:spcAft>
      <a:defRPr sz="2400" kern="1200">
        <a:solidFill>
          <a:schemeClr val="tx1"/>
        </a:solidFill>
        <a:latin typeface="Tahoma" pitchFamily="34" charset="0"/>
        <a:ea typeface="+mn-ea"/>
        <a:cs typeface="+mn-cs"/>
      </a:defRPr>
    </a:lvl4pPr>
    <a:lvl5pPr marL="1828800" algn="l" rtl="0" fontAlgn="base">
      <a:spcBef>
        <a:spcPct val="0"/>
      </a:spcBef>
      <a:spcAft>
        <a:spcPct val="0"/>
      </a:spcAft>
      <a:defRPr sz="2400" kern="1200">
        <a:solidFill>
          <a:schemeClr val="tx1"/>
        </a:solidFill>
        <a:latin typeface="Tahoma" pitchFamily="34" charset="0"/>
        <a:ea typeface="+mn-ea"/>
        <a:cs typeface="+mn-cs"/>
      </a:defRPr>
    </a:lvl5pPr>
    <a:lvl6pPr marL="2286000" algn="l" defTabSz="914400" rtl="0" eaLnBrk="1" latinLnBrk="0" hangingPunct="1">
      <a:defRPr sz="2400" kern="1200">
        <a:solidFill>
          <a:schemeClr val="tx1"/>
        </a:solidFill>
        <a:latin typeface="Tahoma" pitchFamily="34" charset="0"/>
        <a:ea typeface="+mn-ea"/>
        <a:cs typeface="+mn-cs"/>
      </a:defRPr>
    </a:lvl6pPr>
    <a:lvl7pPr marL="2743200" algn="l" defTabSz="914400" rtl="0" eaLnBrk="1" latinLnBrk="0" hangingPunct="1">
      <a:defRPr sz="2400" kern="1200">
        <a:solidFill>
          <a:schemeClr val="tx1"/>
        </a:solidFill>
        <a:latin typeface="Tahoma" pitchFamily="34" charset="0"/>
        <a:ea typeface="+mn-ea"/>
        <a:cs typeface="+mn-cs"/>
      </a:defRPr>
    </a:lvl7pPr>
    <a:lvl8pPr marL="3200400" algn="l" defTabSz="914400" rtl="0" eaLnBrk="1" latinLnBrk="0" hangingPunct="1">
      <a:defRPr sz="2400" kern="1200">
        <a:solidFill>
          <a:schemeClr val="tx1"/>
        </a:solidFill>
        <a:latin typeface="Tahoma" pitchFamily="34" charset="0"/>
        <a:ea typeface="+mn-ea"/>
        <a:cs typeface="+mn-cs"/>
      </a:defRPr>
    </a:lvl8pPr>
    <a:lvl9pPr marL="3657600" algn="l" defTabSz="914400" rtl="0" eaLnBrk="1" latinLnBrk="0" hangingPunct="1">
      <a:defRPr sz="2400"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xmlns="">
        <p15:guide id="1" orient="horz" pos="482">
          <p15:clr>
            <a:srgbClr val="A4A3A4"/>
          </p15:clr>
        </p15:guide>
        <p15:guide id="2" orient="horz" pos="3521">
          <p15:clr>
            <a:srgbClr val="A4A3A4"/>
          </p15:clr>
        </p15:guide>
        <p15:guide id="3" pos="5602">
          <p15:clr>
            <a:srgbClr val="A4A3A4"/>
          </p15:clr>
        </p15:guide>
        <p15:guide id="4" pos="5759">
          <p15:clr>
            <a:srgbClr val="A4A3A4"/>
          </p15:clr>
        </p15:guide>
        <p15:guide id="5" pos="295">
          <p15:clr>
            <a:srgbClr val="A4A3A4"/>
          </p15:clr>
        </p15:guide>
      </p15:sldGuideLst>
    </p:ext>
    <p:ext uri="{2D200454-40CA-4A62-9FC3-DE9A4176ACB9}">
      <p15:notesGuideLst xmlns:p15="http://schemas.microsoft.com/office/powerpoint/2012/main" xmlns="">
        <p15:guide id="1" orient="horz" pos="2141">
          <p15:clr>
            <a:srgbClr val="A4A3A4"/>
          </p15:clr>
        </p15:guide>
        <p15:guide id="2" pos="312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F1CC"/>
    <a:srgbClr val="FFFFFF"/>
    <a:srgbClr val="78E600"/>
    <a:srgbClr val="FF3300"/>
    <a:srgbClr val="0000FF"/>
    <a:srgbClr val="FFBB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529" autoAdjust="0"/>
    <p:restoredTop sz="73985" autoAdjust="0"/>
  </p:normalViewPr>
  <p:slideViewPr>
    <p:cSldViewPr showGuides="1">
      <p:cViewPr varScale="1">
        <p:scale>
          <a:sx n="54" d="100"/>
          <a:sy n="54" d="100"/>
        </p:scale>
        <p:origin x="-942" y="-84"/>
      </p:cViewPr>
      <p:guideLst>
        <p:guide orient="horz" pos="482"/>
        <p:guide orient="horz" pos="3521"/>
        <p:guide pos="5602"/>
        <p:guide pos="5759"/>
        <p:guide pos="29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20" d="100"/>
        <a:sy n="120" d="100"/>
      </p:scale>
      <p:origin x="0" y="0"/>
    </p:cViewPr>
  </p:sorterViewPr>
  <p:notesViewPr>
    <p:cSldViewPr showGuides="1">
      <p:cViewPr>
        <p:scale>
          <a:sx n="80" d="100"/>
          <a:sy n="80" d="100"/>
        </p:scale>
        <p:origin x="-1284" y="-540"/>
      </p:cViewPr>
      <p:guideLst>
        <p:guide orient="horz" pos="2141"/>
        <p:guide pos="3128"/>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826" name="Rectangle 2"/>
          <p:cNvSpPr>
            <a:spLocks noGrp="1" noChangeArrowheads="1"/>
          </p:cNvSpPr>
          <p:nvPr>
            <p:ph type="hdr" sz="quarter"/>
          </p:nvPr>
        </p:nvSpPr>
        <p:spPr bwMode="auto">
          <a:xfrm>
            <a:off x="7" y="9"/>
            <a:ext cx="4301207" cy="3402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205827" name="Rectangle 3"/>
          <p:cNvSpPr>
            <a:spLocks noGrp="1" noChangeArrowheads="1"/>
          </p:cNvSpPr>
          <p:nvPr>
            <p:ph type="dt" sz="quarter" idx="1"/>
          </p:nvPr>
        </p:nvSpPr>
        <p:spPr bwMode="auto">
          <a:xfrm>
            <a:off x="5624661" y="9"/>
            <a:ext cx="4301207" cy="3402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205828" name="Rectangle 4"/>
          <p:cNvSpPr>
            <a:spLocks noGrp="1" noChangeArrowheads="1"/>
          </p:cNvSpPr>
          <p:nvPr>
            <p:ph type="ftr" sz="quarter" idx="2"/>
          </p:nvPr>
        </p:nvSpPr>
        <p:spPr bwMode="auto">
          <a:xfrm>
            <a:off x="7" y="6456388"/>
            <a:ext cx="4301207" cy="3402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205829" name="Rectangle 5"/>
          <p:cNvSpPr>
            <a:spLocks noGrp="1" noChangeArrowheads="1"/>
          </p:cNvSpPr>
          <p:nvPr>
            <p:ph type="sldNum" sz="quarter" idx="3"/>
          </p:nvPr>
        </p:nvSpPr>
        <p:spPr bwMode="auto">
          <a:xfrm>
            <a:off x="5624661" y="6456388"/>
            <a:ext cx="4301207" cy="3402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07644562-3A0B-4B6D-8A2A-BC35F6346264}" type="slidenum">
              <a:rPr lang="en-US"/>
              <a:pPr>
                <a:defRPr/>
              </a:pPr>
              <a:t>‹#›</a:t>
            </a:fld>
            <a:endParaRPr lang="en-US"/>
          </a:p>
        </p:txBody>
      </p:sp>
    </p:spTree>
    <p:extLst>
      <p:ext uri="{BB962C8B-B14F-4D97-AF65-F5344CB8AC3E}">
        <p14:creationId xmlns:p14="http://schemas.microsoft.com/office/powerpoint/2010/main" xmlns="" val="11613964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7" y="9"/>
            <a:ext cx="4301207" cy="3402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24579" name="Rectangle 3"/>
          <p:cNvSpPr>
            <a:spLocks noGrp="1" noChangeArrowheads="1"/>
          </p:cNvSpPr>
          <p:nvPr>
            <p:ph type="dt" idx="1"/>
          </p:nvPr>
        </p:nvSpPr>
        <p:spPr bwMode="auto">
          <a:xfrm>
            <a:off x="5624661" y="9"/>
            <a:ext cx="4301207" cy="3402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48132" name="Rectangle 4"/>
          <p:cNvSpPr>
            <a:spLocks noGrp="1" noRot="1" noChangeAspect="1" noChangeArrowheads="1" noTextEdit="1"/>
          </p:cNvSpPr>
          <p:nvPr>
            <p:ph type="sldImg" idx="2"/>
          </p:nvPr>
        </p:nvSpPr>
        <p:spPr bwMode="auto">
          <a:xfrm>
            <a:off x="1003300" y="590550"/>
            <a:ext cx="3552825" cy="2663825"/>
          </a:xfrm>
          <a:prstGeom prst="rect">
            <a:avLst/>
          </a:prstGeom>
          <a:noFill/>
          <a:ln w="9525">
            <a:solidFill>
              <a:srgbClr val="000000"/>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24581" name="Rectangle 5"/>
          <p:cNvSpPr>
            <a:spLocks noGrp="1" noChangeArrowheads="1"/>
          </p:cNvSpPr>
          <p:nvPr>
            <p:ph type="body" sz="quarter" idx="3"/>
          </p:nvPr>
        </p:nvSpPr>
        <p:spPr bwMode="auto">
          <a:xfrm>
            <a:off x="4748109" y="590540"/>
            <a:ext cx="4187553" cy="569737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4582" name="Rectangle 6"/>
          <p:cNvSpPr>
            <a:spLocks noGrp="1" noChangeArrowheads="1"/>
          </p:cNvSpPr>
          <p:nvPr>
            <p:ph type="ftr" sz="quarter" idx="4"/>
          </p:nvPr>
        </p:nvSpPr>
        <p:spPr bwMode="auto">
          <a:xfrm>
            <a:off x="7" y="6456388"/>
            <a:ext cx="4301207" cy="3402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24583" name="Rectangle 7"/>
          <p:cNvSpPr>
            <a:spLocks noGrp="1" noChangeArrowheads="1"/>
          </p:cNvSpPr>
          <p:nvPr>
            <p:ph type="sldNum" sz="quarter" idx="5"/>
          </p:nvPr>
        </p:nvSpPr>
        <p:spPr bwMode="auto">
          <a:xfrm>
            <a:off x="5624661" y="6456388"/>
            <a:ext cx="4301207" cy="3402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E7E47F79-A133-4930-B540-F7574970A048}" type="slidenum">
              <a:rPr lang="en-US"/>
              <a:pPr>
                <a:defRPr/>
              </a:pPr>
              <a:t>‹#›</a:t>
            </a:fld>
            <a:endParaRPr lang="en-US"/>
          </a:p>
        </p:txBody>
      </p:sp>
    </p:spTree>
    <p:extLst>
      <p:ext uri="{BB962C8B-B14F-4D97-AF65-F5344CB8AC3E}">
        <p14:creationId xmlns:p14="http://schemas.microsoft.com/office/powerpoint/2010/main" xmlns="" val="21959745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D21BB6-9A02-452E-AEDA-E7CE0A2F060A}" type="slidenum">
              <a:rPr lang="ru-RU" smtClean="0"/>
              <a:pPr/>
              <a:t>3</a:t>
            </a:fld>
            <a:endParaRPr lang="ru-RU"/>
          </a:p>
        </p:txBody>
      </p:sp>
    </p:spTree>
    <p:extLst>
      <p:ext uri="{BB962C8B-B14F-4D97-AF65-F5344CB8AC3E}">
        <p14:creationId xmlns:p14="http://schemas.microsoft.com/office/powerpoint/2010/main" xmlns="" val="16785774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a:buClr>
                <a:schemeClr val="tx2">
                  <a:lumMod val="60000"/>
                  <a:lumOff val="40000"/>
                </a:schemeClr>
              </a:buClr>
              <a:buFont typeface="Arial" panose="020B0604020202020204" pitchFamily="34" charset="0"/>
              <a:buChar char="•"/>
            </a:pPr>
            <a:r>
              <a:rPr lang="ru-RU" sz="1200" b="1" dirty="0">
                <a:solidFill>
                  <a:schemeClr val="tx2">
                    <a:lumMod val="60000"/>
                    <a:lumOff val="40000"/>
                  </a:schemeClr>
                </a:solidFill>
              </a:rPr>
              <a:t>Торговый павильон в дневное время ведет торговлю через прилавок, обслуживая посетителей в торговом зале. В целях безопасности в ночное время  вход в торговый зал закрывается и продажа всех товаров осуществляется через окно. Могут ли проверяющие органы посчитать продажу сигарет через окно в ночное время нарушением закона, хотя по документам точка является павильоном и имеет торговый зал? </a:t>
            </a:r>
          </a:p>
          <a:p>
            <a:pPr algn="just"/>
            <a:r>
              <a:rPr lang="ru-RU" sz="1200" b="1" dirty="0"/>
              <a:t>      </a:t>
            </a:r>
            <a:r>
              <a:rPr lang="ru-RU" sz="1200" dirty="0"/>
              <a:t>Ответ: В Законе нет требования, запрещающего продажу изделий в павильонах или магазинах через окно. При этом необходимо помнить, что и павильон, и магазин подразумевают наличие торгового зала. Если торговый зал будет закрыт, а продажа будет осуществляться через окно, то с большой  долей вероятности (99%), такие продажи будут считаться реализацией табачной продукции через киоск, что является нарушением закона.  </a:t>
            </a:r>
          </a:p>
          <a:p>
            <a:endParaRPr lang="en-US" dirty="0"/>
          </a:p>
        </p:txBody>
      </p:sp>
      <p:sp>
        <p:nvSpPr>
          <p:cNvPr id="4" name="Slide Number Placeholder 3"/>
          <p:cNvSpPr>
            <a:spLocks noGrp="1"/>
          </p:cNvSpPr>
          <p:nvPr>
            <p:ph type="sldNum" sz="quarter" idx="10"/>
          </p:nvPr>
        </p:nvSpPr>
        <p:spPr/>
        <p:txBody>
          <a:bodyPr/>
          <a:lstStyle/>
          <a:p>
            <a:fld id="{7DD21BB6-9A02-452E-AEDA-E7CE0A2F060A}" type="slidenum">
              <a:rPr lang="ru-RU" smtClean="0"/>
              <a:pPr/>
              <a:t>5</a:t>
            </a:fld>
            <a:endParaRPr lang="ru-RU"/>
          </a:p>
        </p:txBody>
      </p:sp>
    </p:spTree>
    <p:extLst>
      <p:ext uri="{BB962C8B-B14F-4D97-AF65-F5344CB8AC3E}">
        <p14:creationId xmlns:p14="http://schemas.microsoft.com/office/powerpoint/2010/main" xmlns="" val="1678577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D21BB6-9A02-452E-AEDA-E7CE0A2F060A}" type="slidenum">
              <a:rPr lang="ru-RU" smtClean="0"/>
              <a:pPr/>
              <a:t>6</a:t>
            </a:fld>
            <a:endParaRPr lang="ru-RU"/>
          </a:p>
        </p:txBody>
      </p:sp>
    </p:spTree>
    <p:extLst>
      <p:ext uri="{BB962C8B-B14F-4D97-AF65-F5344CB8AC3E}">
        <p14:creationId xmlns:p14="http://schemas.microsoft.com/office/powerpoint/2010/main" xmlns="" val="16785774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D21BB6-9A02-452E-AEDA-E7CE0A2F060A}" type="slidenum">
              <a:rPr lang="ru-RU" smtClean="0"/>
              <a:pPr/>
              <a:t>7</a:t>
            </a:fld>
            <a:endParaRPr lang="ru-RU"/>
          </a:p>
        </p:txBody>
      </p:sp>
    </p:spTree>
    <p:extLst>
      <p:ext uri="{BB962C8B-B14F-4D97-AF65-F5344CB8AC3E}">
        <p14:creationId xmlns:p14="http://schemas.microsoft.com/office/powerpoint/2010/main" xmlns="" val="1678577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D21BB6-9A02-452E-AEDA-E7CE0A2F060A}" type="slidenum">
              <a:rPr lang="ru-RU" smtClean="0"/>
              <a:pPr/>
              <a:t>8</a:t>
            </a:fld>
            <a:endParaRPr lang="ru-RU"/>
          </a:p>
        </p:txBody>
      </p:sp>
    </p:spTree>
    <p:extLst>
      <p:ext uri="{BB962C8B-B14F-4D97-AF65-F5344CB8AC3E}">
        <p14:creationId xmlns:p14="http://schemas.microsoft.com/office/powerpoint/2010/main" xmlns="" val="1678577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D21BB6-9A02-452E-AEDA-E7CE0A2F060A}" type="slidenum">
              <a:rPr lang="ru-RU" smtClean="0"/>
              <a:pPr/>
              <a:t>9</a:t>
            </a:fld>
            <a:endParaRPr lang="ru-RU"/>
          </a:p>
        </p:txBody>
      </p:sp>
    </p:spTree>
    <p:extLst>
      <p:ext uri="{BB962C8B-B14F-4D97-AF65-F5344CB8AC3E}">
        <p14:creationId xmlns:p14="http://schemas.microsoft.com/office/powerpoint/2010/main" xmlns="" val="1678577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D21BB6-9A02-452E-AEDA-E7CE0A2F060A}" type="slidenum">
              <a:rPr lang="ru-RU" smtClean="0"/>
              <a:pPr/>
              <a:t>10</a:t>
            </a:fld>
            <a:endParaRPr lang="ru-RU"/>
          </a:p>
        </p:txBody>
      </p:sp>
    </p:spTree>
    <p:extLst>
      <p:ext uri="{BB962C8B-B14F-4D97-AF65-F5344CB8AC3E}">
        <p14:creationId xmlns:p14="http://schemas.microsoft.com/office/powerpoint/2010/main" xmlns="" val="1678577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D0049FA0-E34A-4135-8A24-24F4FAFF53F8}" type="slidenum">
              <a:rPr kumimoji="0" lang="ru-RU"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11</a:t>
            </a:fld>
            <a:endParaRPr kumimoji="0" lang="ru-RU"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xmlns="" val="25265839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D21BB6-9A02-452E-AEDA-E7CE0A2F060A}" type="slidenum">
              <a:rPr lang="ru-RU" smtClean="0"/>
              <a:pPr/>
              <a:t>12</a:t>
            </a:fld>
            <a:endParaRPr lang="ru-RU"/>
          </a:p>
        </p:txBody>
      </p:sp>
    </p:spTree>
    <p:extLst>
      <p:ext uri="{BB962C8B-B14F-4D97-AF65-F5344CB8AC3E}">
        <p14:creationId xmlns:p14="http://schemas.microsoft.com/office/powerpoint/2010/main" xmlns="" val="16785774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D21BB6-9A02-452E-AEDA-E7CE0A2F060A}" type="slidenum">
              <a:rPr lang="ru-RU" smtClean="0"/>
              <a:pPr/>
              <a:t>13</a:t>
            </a:fld>
            <a:endParaRPr lang="ru-RU"/>
          </a:p>
        </p:txBody>
      </p:sp>
    </p:spTree>
    <p:extLst>
      <p:ext uri="{BB962C8B-B14F-4D97-AF65-F5344CB8AC3E}">
        <p14:creationId xmlns:p14="http://schemas.microsoft.com/office/powerpoint/2010/main" xmlns="" val="16785774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D21BB6-9A02-452E-AEDA-E7CE0A2F060A}" type="slidenum">
              <a:rPr lang="ru-RU" smtClean="0"/>
              <a:pPr/>
              <a:t>14</a:t>
            </a:fld>
            <a:endParaRPr lang="ru-RU"/>
          </a:p>
        </p:txBody>
      </p:sp>
    </p:spTree>
    <p:extLst>
      <p:ext uri="{BB962C8B-B14F-4D97-AF65-F5344CB8AC3E}">
        <p14:creationId xmlns:p14="http://schemas.microsoft.com/office/powerpoint/2010/main" xmlns="" val="24069891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vmlDrawing" Target="../drawings/vmlDrawing1.vml"/><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2.xml"/><Relationship Id="rId1" Type="http://schemas.openxmlformats.org/officeDocument/2006/relationships/vmlDrawing" Target="../drawings/vmlDrawing3.vml"/><Relationship Id="rId4" Type="http://schemas.openxmlformats.org/officeDocument/2006/relationships/image" Target="../media/image4.jpe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oleObject" Target="../embeddings/oleObject4.bin"/><Relationship Id="rId2" Type="http://schemas.openxmlformats.org/officeDocument/2006/relationships/slideMaster" Target="../slideMasters/slideMaster2.xml"/><Relationship Id="rId1" Type="http://schemas.openxmlformats.org/officeDocument/2006/relationships/vmlDrawing" Target="../drawings/vmlDrawing4.vml"/><Relationship Id="rId6" Type="http://schemas.openxmlformats.org/officeDocument/2006/relationships/image" Target="../media/image7.jpeg"/><Relationship Id="rId5" Type="http://schemas.openxmlformats.org/officeDocument/2006/relationships/image" Target="../media/image6.wmf"/><Relationship Id="rId4" Type="http://schemas.openxmlformats.org/officeDocument/2006/relationships/image" Target="../media/image2.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 Id="rId4" Type="http://schemas.openxmlformats.org/officeDocument/2006/relationships/image" Target="../media/image11.jpe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Master" Target="../slideMasters/slideMaster4.xml"/><Relationship Id="rId4" Type="http://schemas.openxmlformats.org/officeDocument/2006/relationships/image" Target="../media/image16.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766763" y="5092700"/>
            <a:ext cx="1625600" cy="1106488"/>
          </a:xfrm>
          <a:prstGeom prst="rect">
            <a:avLst/>
          </a:prstGeom>
          <a:solidFill>
            <a:schemeClr val="bg1">
              <a:alpha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endParaRPr lang="en-US" sz="1800">
              <a:solidFill>
                <a:srgbClr val="FFFFFF"/>
              </a:solidFill>
            </a:endParaRPr>
          </a:p>
        </p:txBody>
      </p:sp>
      <p:graphicFrame>
        <p:nvGraphicFramePr>
          <p:cNvPr id="5" name="Object 17"/>
          <p:cNvGraphicFramePr>
            <a:graphicFrameLocks noChangeAspect="1"/>
          </p:cNvGraphicFramePr>
          <p:nvPr userDrawn="1"/>
        </p:nvGraphicFramePr>
        <p:xfrm>
          <a:off x="3563938" y="0"/>
          <a:ext cx="5580062" cy="4662488"/>
        </p:xfrm>
        <a:graphic>
          <a:graphicData uri="http://schemas.openxmlformats.org/presentationml/2006/ole">
            <p:oleObj spid="_x0000_s94666" name="Photo Editor Photo" r:id="rId3" imgW="10221752" imgH="8542857" progId="">
              <p:embed/>
            </p:oleObj>
          </a:graphicData>
        </a:graphic>
      </p:graphicFrame>
      <p:pic>
        <p:nvPicPr>
          <p:cNvPr id="6" name="Picture 18" descr="yellowblue_rgb.jpg"/>
          <p:cNvPicPr>
            <a:picLocks noChangeAspect="1"/>
          </p:cNvPicPr>
          <p:nvPr userDrawn="1"/>
        </p:nvPicPr>
        <p:blipFill>
          <a:blip r:embed="rId4">
            <a:extLst>
              <a:ext uri="{28A0092B-C50C-407E-A947-70E740481C1C}">
                <a14:useLocalDpi xmlns:a14="http://schemas.microsoft.com/office/drawing/2010/main" xmlns="" val="0"/>
              </a:ext>
            </a:extLst>
          </a:blip>
          <a:srcRect/>
          <a:stretch>
            <a:fillRect/>
          </a:stretch>
        </p:blipFill>
        <p:spPr bwMode="auto">
          <a:xfrm>
            <a:off x="0" y="5084763"/>
            <a:ext cx="698500" cy="1108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75" name="Rectangle 3"/>
          <p:cNvSpPr>
            <a:spLocks noGrp="1" noChangeArrowheads="1"/>
          </p:cNvSpPr>
          <p:nvPr>
            <p:ph type="subTitle" idx="1"/>
          </p:nvPr>
        </p:nvSpPr>
        <p:spPr>
          <a:xfrm>
            <a:off x="2608263" y="5757863"/>
            <a:ext cx="6300787" cy="358775"/>
          </a:xfrm>
        </p:spPr>
        <p:txBody>
          <a:bodyPr/>
          <a:lstStyle>
            <a:lvl1pPr marL="0" indent="0">
              <a:lnSpc>
                <a:spcPct val="85000"/>
              </a:lnSpc>
              <a:spcBef>
                <a:spcPct val="0"/>
              </a:spcBef>
              <a:buFontTx/>
              <a:buNone/>
              <a:defRPr sz="1500">
                <a:latin typeface="StoneSans" pitchFamily="34" charset="0"/>
              </a:defRPr>
            </a:lvl1pPr>
          </a:lstStyle>
          <a:p>
            <a:pPr lvl="0"/>
            <a:r>
              <a:rPr lang="en-US" noProof="0" dirty="0"/>
              <a:t>Click to edit Master subtitle style</a:t>
            </a:r>
          </a:p>
        </p:txBody>
      </p:sp>
      <p:sp>
        <p:nvSpPr>
          <p:cNvPr id="3074" name="Rectangle 2"/>
          <p:cNvSpPr>
            <a:spLocks noGrp="1" noChangeArrowheads="1"/>
          </p:cNvSpPr>
          <p:nvPr>
            <p:ph type="ctrTitle"/>
          </p:nvPr>
        </p:nvSpPr>
        <p:spPr>
          <a:xfrm>
            <a:off x="2608263" y="2492897"/>
            <a:ext cx="6302375" cy="3241154"/>
          </a:xfrm>
          <a:prstGeom prst="rect">
            <a:avLst/>
          </a:prstGeom>
        </p:spPr>
        <p:txBody>
          <a:bodyPr/>
          <a:lstStyle>
            <a:lvl1pPr>
              <a:lnSpc>
                <a:spcPct val="85000"/>
              </a:lnSpc>
              <a:defRPr sz="2400" baseline="0">
                <a:latin typeface="StoneSans" pitchFamily="34" charset="0"/>
              </a:defRPr>
            </a:lvl1pPr>
          </a:lstStyle>
          <a:p>
            <a:pPr lvl="0"/>
            <a:r>
              <a:rPr lang="en-US" noProof="0" dirty="0"/>
              <a:t>Click to edit Master title style</a:t>
            </a:r>
          </a:p>
        </p:txBody>
      </p:sp>
    </p:spTree>
    <p:extLst>
      <p:ext uri="{BB962C8B-B14F-4D97-AF65-F5344CB8AC3E}">
        <p14:creationId xmlns:p14="http://schemas.microsoft.com/office/powerpoint/2010/main" xmlns="" val="42206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xmlns="" val="4037380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lstStyle>
            <a:lvl1pPr algn="l">
              <a:defRPr sz="4000" b="1" cap="all">
                <a:latin typeface="StoneSans"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xmlns="" val="876745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03238" y="1079500"/>
            <a:ext cx="4062412" cy="5038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718050" y="1079500"/>
            <a:ext cx="4062413" cy="5038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4097337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57059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641930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689847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xmlns="" val="471723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xmlns="" val="4114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3238" y="449263"/>
            <a:ext cx="7164387" cy="38735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42710711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11950" y="449263"/>
            <a:ext cx="2068513" cy="5668962"/>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03238" y="449263"/>
            <a:ext cx="6056312" cy="56689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30700492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03238" y="449263"/>
            <a:ext cx="7164387" cy="38735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503238" y="1079500"/>
            <a:ext cx="4062412" cy="5038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718050" y="1079500"/>
            <a:ext cx="4062413" cy="2443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718050" y="3675063"/>
            <a:ext cx="4062413" cy="24431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4608974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03238" y="449263"/>
            <a:ext cx="7164387" cy="387350"/>
          </a:xfrm>
          <a:prstGeom prst="rect">
            <a:avLst/>
          </a:prstGeom>
        </p:spPr>
        <p:txBody>
          <a:bodyPr/>
          <a:lstStyle/>
          <a:p>
            <a:r>
              <a:rPr lang="en-US"/>
              <a:t>Click to edit Master title style</a:t>
            </a:r>
            <a:endParaRPr lang="en-GB"/>
          </a:p>
        </p:txBody>
      </p:sp>
      <p:sp>
        <p:nvSpPr>
          <p:cNvPr id="3" name="Text Placeholder 2"/>
          <p:cNvSpPr>
            <a:spLocks noGrp="1"/>
          </p:cNvSpPr>
          <p:nvPr>
            <p:ph type="body" sz="half" idx="1"/>
          </p:nvPr>
        </p:nvSpPr>
        <p:spPr>
          <a:xfrm>
            <a:off x="503238" y="1079500"/>
            <a:ext cx="4062412" cy="5038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718050" y="1079500"/>
            <a:ext cx="4062413" cy="2443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718050" y="3675063"/>
            <a:ext cx="4062413" cy="24431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20649390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503238" y="449263"/>
            <a:ext cx="7164387" cy="387350"/>
          </a:xfrm>
          <a:prstGeom prst="rect">
            <a:avLst/>
          </a:prstGeom>
        </p:spPr>
        <p:txBody>
          <a:bodyPr/>
          <a:lstStyle/>
          <a:p>
            <a:r>
              <a:rPr lang="en-US"/>
              <a:t>Click to edit Master title style</a:t>
            </a:r>
            <a:endParaRPr lang="en-GB"/>
          </a:p>
        </p:txBody>
      </p:sp>
      <p:sp>
        <p:nvSpPr>
          <p:cNvPr id="3" name="Text Placeholder 2"/>
          <p:cNvSpPr>
            <a:spLocks noGrp="1"/>
          </p:cNvSpPr>
          <p:nvPr>
            <p:ph type="body" sz="half" idx="1"/>
          </p:nvPr>
        </p:nvSpPr>
        <p:spPr>
          <a:xfrm>
            <a:off x="503238" y="1079500"/>
            <a:ext cx="8277225" cy="2443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238" y="3675063"/>
            <a:ext cx="8277225" cy="24431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38811369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3238" y="449263"/>
            <a:ext cx="7164387" cy="387350"/>
          </a:xfrm>
          <a:prstGeom prst="rect">
            <a:avLst/>
          </a:prstGeom>
        </p:spPr>
        <p:txBody>
          <a:bodyPr/>
          <a:lstStyle/>
          <a:p>
            <a:r>
              <a:rPr lang="en-US"/>
              <a:t>Click to edit Master title style</a:t>
            </a:r>
            <a:endParaRPr lang="en-GB"/>
          </a:p>
        </p:txBody>
      </p:sp>
      <p:sp>
        <p:nvSpPr>
          <p:cNvPr id="3" name="Text Placeholder 2"/>
          <p:cNvSpPr>
            <a:spLocks noGrp="1"/>
          </p:cNvSpPr>
          <p:nvPr>
            <p:ph type="body" sz="half" idx="1"/>
          </p:nvPr>
        </p:nvSpPr>
        <p:spPr>
          <a:xfrm>
            <a:off x="503238" y="1079500"/>
            <a:ext cx="4062412" cy="5038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718050" y="1079500"/>
            <a:ext cx="4062413" cy="5038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32755768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503238" y="449263"/>
            <a:ext cx="7164387" cy="387350"/>
          </a:xfrm>
          <a:prstGeom prst="rect">
            <a:avLst/>
          </a:prstGeom>
        </p:spPr>
        <p:txBody>
          <a:bodyPr/>
          <a:lstStyle/>
          <a:p>
            <a:r>
              <a:rPr lang="en-US"/>
              <a:t>Click to edit Master title style</a:t>
            </a:r>
            <a:endParaRPr lang="en-GB"/>
          </a:p>
        </p:txBody>
      </p:sp>
      <p:sp>
        <p:nvSpPr>
          <p:cNvPr id="3" name="Table Placeholder 2"/>
          <p:cNvSpPr>
            <a:spLocks noGrp="1"/>
          </p:cNvSpPr>
          <p:nvPr>
            <p:ph type="tbl" idx="1"/>
          </p:nvPr>
        </p:nvSpPr>
        <p:spPr>
          <a:xfrm>
            <a:off x="503238" y="1079500"/>
            <a:ext cx="8277225" cy="5038725"/>
          </a:xfrm>
        </p:spPr>
        <p:txBody>
          <a:bodyPr/>
          <a:lstStyle/>
          <a:p>
            <a:pPr lvl="0"/>
            <a:endParaRPr lang="en-GB" noProof="0"/>
          </a:p>
        </p:txBody>
      </p:sp>
    </p:spTree>
    <p:extLst>
      <p:ext uri="{BB962C8B-B14F-4D97-AF65-F5344CB8AC3E}">
        <p14:creationId xmlns:p14="http://schemas.microsoft.com/office/powerpoint/2010/main" xmlns="" val="30839712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766763" y="5085184"/>
            <a:ext cx="5218112" cy="1106488"/>
          </a:xfrm>
          <a:prstGeom prst="rect">
            <a:avLst/>
          </a:prstGeom>
          <a:solidFill>
            <a:schemeClr val="bg1">
              <a:alpha val="94901"/>
            </a:schemeClr>
          </a:soli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anchor="ctr"/>
          <a:lstStyle/>
          <a:p>
            <a:pPr algn="ctr" defTabSz="457200"/>
            <a:endParaRPr lang="en-US" sz="1800" dirty="0">
              <a:solidFill>
                <a:srgbClr val="FFFFFF"/>
              </a:solidFill>
              <a:latin typeface="StoneSans" pitchFamily="34" charset="0"/>
            </a:endParaRPr>
          </a:p>
        </p:txBody>
      </p:sp>
      <p:graphicFrame>
        <p:nvGraphicFramePr>
          <p:cNvPr id="5" name="Object 13"/>
          <p:cNvGraphicFramePr>
            <a:graphicFrameLocks noChangeAspect="1"/>
          </p:cNvGraphicFramePr>
          <p:nvPr userDrawn="1"/>
        </p:nvGraphicFramePr>
        <p:xfrm>
          <a:off x="5292725" y="0"/>
          <a:ext cx="3851275" cy="3219450"/>
        </p:xfrm>
        <a:graphic>
          <a:graphicData uri="http://schemas.openxmlformats.org/presentationml/2006/ole">
            <p:oleObj spid="_x0000_s96715" name="Photo Editor Photo" r:id="rId3" imgW="10221752" imgH="8542857" progId="">
              <p:embed/>
            </p:oleObj>
          </a:graphicData>
        </a:graphic>
      </p:graphicFrame>
      <p:pic>
        <p:nvPicPr>
          <p:cNvPr id="6" name="Picture 18" descr="yellowblue_rgb.jpg"/>
          <p:cNvPicPr>
            <a:picLocks noChangeAspect="1"/>
          </p:cNvPicPr>
          <p:nvPr userDrawn="1"/>
        </p:nvPicPr>
        <p:blipFill>
          <a:blip r:embed="rId4">
            <a:extLst>
              <a:ext uri="{28A0092B-C50C-407E-A947-70E740481C1C}">
                <a14:useLocalDpi xmlns:a14="http://schemas.microsoft.com/office/drawing/2010/main" xmlns="" val="0"/>
              </a:ext>
            </a:extLst>
          </a:blip>
          <a:srcRect/>
          <a:stretch>
            <a:fillRect/>
          </a:stretch>
        </p:blipFill>
        <p:spPr bwMode="auto">
          <a:xfrm>
            <a:off x="0" y="5091113"/>
            <a:ext cx="698500" cy="1108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146" name="Rectangle 2"/>
          <p:cNvSpPr>
            <a:spLocks noGrp="1" noChangeArrowheads="1"/>
          </p:cNvSpPr>
          <p:nvPr>
            <p:ph type="ctrTitle"/>
          </p:nvPr>
        </p:nvSpPr>
        <p:spPr>
          <a:xfrm>
            <a:off x="898525" y="5218113"/>
            <a:ext cx="8245475" cy="576262"/>
          </a:xfrm>
        </p:spPr>
        <p:txBody>
          <a:bodyPr/>
          <a:lstStyle>
            <a:lvl1pPr>
              <a:defRPr sz="3200">
                <a:latin typeface="StoneSans" pitchFamily="34" charset="0"/>
              </a:defRPr>
            </a:lvl1pPr>
          </a:lstStyle>
          <a:p>
            <a:pPr lvl="0"/>
            <a:r>
              <a:rPr lang="en-US" noProof="0" dirty="0"/>
              <a:t>CLICK TO EDIT MASTER TITLE STYLE</a:t>
            </a:r>
          </a:p>
        </p:txBody>
      </p:sp>
      <p:sp>
        <p:nvSpPr>
          <p:cNvPr id="6147" name="Rectangle 3"/>
          <p:cNvSpPr>
            <a:spLocks noGrp="1" noChangeArrowheads="1"/>
          </p:cNvSpPr>
          <p:nvPr>
            <p:ph type="subTitle" idx="1"/>
          </p:nvPr>
        </p:nvSpPr>
        <p:spPr>
          <a:xfrm>
            <a:off x="898525" y="5757863"/>
            <a:ext cx="8245475" cy="334962"/>
          </a:xfrm>
        </p:spPr>
        <p:txBody>
          <a:bodyPr/>
          <a:lstStyle>
            <a:lvl1pPr marL="0" indent="0">
              <a:buFontTx/>
              <a:buNone/>
              <a:defRPr sz="1500">
                <a:latin typeface="StoneSans" pitchFamily="34" charset="0"/>
              </a:defRPr>
            </a:lvl1pPr>
          </a:lstStyle>
          <a:p>
            <a:pPr lvl="0"/>
            <a:r>
              <a:rPr lang="en-US" noProof="0" dirty="0"/>
              <a:t>Click to edit Master subtitle style</a:t>
            </a:r>
          </a:p>
        </p:txBody>
      </p:sp>
    </p:spTree>
    <p:extLst>
      <p:ext uri="{BB962C8B-B14F-4D97-AF65-F5344CB8AC3E}">
        <p14:creationId xmlns:p14="http://schemas.microsoft.com/office/powerpoint/2010/main" xmlns="" val="10038342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xmlns="" val="24830390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xmlns="" val="18595651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03238"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94238"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8102532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27650734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xmlns="" val="15831566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758323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xmlns="" val="35861319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xmlns="" val="34232122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1784589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4325" y="274638"/>
            <a:ext cx="2068513"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54725"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42070210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GDBs_Dunhill_and_Kent">
    <p:bg>
      <p:bgRef idx="1001">
        <a:schemeClr val="bg1"/>
      </p:bgRef>
    </p:bg>
    <p:spTree>
      <p:nvGrpSpPr>
        <p:cNvPr id="1" name=""/>
        <p:cNvGrpSpPr/>
        <p:nvPr/>
      </p:nvGrpSpPr>
      <p:grpSpPr>
        <a:xfrm>
          <a:off x="0" y="0"/>
          <a:ext cx="0" cy="0"/>
          <a:chOff x="0" y="0"/>
          <a:chExt cx="0" cy="0"/>
        </a:xfrm>
      </p:grpSpPr>
      <p:grpSp>
        <p:nvGrpSpPr>
          <p:cNvPr id="7" name="Group 17"/>
          <p:cNvGrpSpPr>
            <a:grpSpLocks/>
          </p:cNvGrpSpPr>
          <p:nvPr/>
        </p:nvGrpSpPr>
        <p:grpSpPr bwMode="auto">
          <a:xfrm>
            <a:off x="0" y="0"/>
            <a:ext cx="8764588" cy="854075"/>
            <a:chOff x="0" y="0"/>
            <a:chExt cx="8764588" cy="854075"/>
          </a:xfrm>
        </p:grpSpPr>
        <p:cxnSp>
          <p:nvCxnSpPr>
            <p:cNvPr id="8" name="Straight Connector 7"/>
            <p:cNvCxnSpPr/>
            <p:nvPr/>
          </p:nvCxnSpPr>
          <p:spPr>
            <a:xfrm>
              <a:off x="498475" y="844550"/>
              <a:ext cx="8266113" cy="1588"/>
            </a:xfrm>
            <a:prstGeom prst="line">
              <a:avLst/>
            </a:prstGeom>
            <a:ln w="19050" cap="flat" cmpd="sng" algn="ctr">
              <a:solidFill>
                <a:srgbClr val="FFBB00"/>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pic>
          <p:nvPicPr>
            <p:cNvPr id="9" name="Picture 18" descr="yellowblue_rgb.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287338" cy="854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6" descr="logo.eps"/>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7747000" y="174625"/>
              <a:ext cx="1002536" cy="572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1" name="Rectangle 10"/>
          <p:cNvSpPr/>
          <p:nvPr/>
        </p:nvSpPr>
        <p:spPr>
          <a:xfrm>
            <a:off x="696913" y="1916113"/>
            <a:ext cx="3730625" cy="4616450"/>
          </a:xfrm>
          <a:prstGeom prst="rect">
            <a:avLst/>
          </a:prstGeom>
          <a:noFill/>
          <a:ln>
            <a:solidFill>
              <a:srgbClr val="FF99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ndParaRPr>
          </a:p>
        </p:txBody>
      </p:sp>
      <p:pic>
        <p:nvPicPr>
          <p:cNvPr id="12" name="Picture 15"/>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879600" y="2008188"/>
            <a:ext cx="1179513" cy="558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3" name="Picture 16" descr="KENT Logo"/>
          <p:cNvSpPr>
            <a:spLocks noChangeAspect="1" noChangeArrowheads="1"/>
          </p:cNvSpPr>
          <p:nvPr/>
        </p:nvSpPr>
        <p:spPr bwMode="auto">
          <a:xfrm>
            <a:off x="1619250" y="4240213"/>
            <a:ext cx="1760538" cy="4429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
        <p:nvSpPr>
          <p:cNvPr id="15" name="Text Box 17"/>
          <p:cNvSpPr txBox="1">
            <a:spLocks noChangeArrowheads="1"/>
          </p:cNvSpPr>
          <p:nvPr/>
        </p:nvSpPr>
        <p:spPr bwMode="auto">
          <a:xfrm>
            <a:off x="571500" y="2781300"/>
            <a:ext cx="2832100" cy="3048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spAutoFit/>
          </a:bodyPr>
          <a:lstStyle>
            <a:lvl1pPr>
              <a:defRPr sz="2400">
                <a:solidFill>
                  <a:schemeClr val="tx1"/>
                </a:solidFill>
                <a:latin typeface="Tahoma" charset="0"/>
                <a:ea typeface="ＭＳ Ｐゴシック" charset="-128"/>
              </a:defRPr>
            </a:lvl1pPr>
            <a:lvl2pPr marL="742950" indent="-285750">
              <a:defRPr sz="2400">
                <a:solidFill>
                  <a:schemeClr val="tx1"/>
                </a:solidFill>
                <a:latin typeface="Tahoma" charset="0"/>
                <a:ea typeface="ＭＳ Ｐゴシック" charset="-128"/>
              </a:defRPr>
            </a:lvl2pPr>
            <a:lvl3pPr marL="1143000" indent="-228600">
              <a:defRPr sz="2400">
                <a:solidFill>
                  <a:schemeClr val="tx1"/>
                </a:solidFill>
                <a:latin typeface="Tahoma" charset="0"/>
                <a:ea typeface="ＭＳ Ｐゴシック" charset="-128"/>
              </a:defRPr>
            </a:lvl3pPr>
            <a:lvl4pPr marL="1600200" indent="-228600">
              <a:defRPr sz="2400">
                <a:solidFill>
                  <a:schemeClr val="tx1"/>
                </a:solidFill>
                <a:latin typeface="Tahoma" charset="0"/>
                <a:ea typeface="ＭＳ Ｐゴシック" charset="-128"/>
              </a:defRPr>
            </a:lvl4pPr>
            <a:lvl5pPr marL="2057400" indent="-228600">
              <a:defRPr sz="2400">
                <a:solidFill>
                  <a:schemeClr val="tx1"/>
                </a:solidFill>
                <a:latin typeface="Tahoma" charset="0"/>
                <a:ea typeface="ＭＳ Ｐゴシック" charset="-128"/>
              </a:defRPr>
            </a:lvl5pPr>
            <a:lvl6pPr marL="25146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6pPr>
            <a:lvl7pPr marL="29718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7pPr>
            <a:lvl8pPr marL="34290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8pPr>
            <a:lvl9pPr marL="38862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9pPr>
          </a:lstStyle>
          <a:p>
            <a:pPr>
              <a:spcBef>
                <a:spcPct val="50000"/>
              </a:spcBef>
              <a:buFont typeface="Arial" charset="0"/>
              <a:buChar char="•"/>
              <a:defRPr/>
            </a:pPr>
            <a:endParaRPr lang="en-US" sz="1400"/>
          </a:p>
        </p:txBody>
      </p:sp>
      <p:sp>
        <p:nvSpPr>
          <p:cNvPr id="16" name="Rectangle 15"/>
          <p:cNvSpPr/>
          <p:nvPr userDrawn="1"/>
        </p:nvSpPr>
        <p:spPr>
          <a:xfrm>
            <a:off x="4630738" y="1916113"/>
            <a:ext cx="3757612" cy="4616450"/>
          </a:xfrm>
          <a:prstGeom prst="rect">
            <a:avLst/>
          </a:prstGeom>
          <a:noFill/>
          <a:ln>
            <a:solidFill>
              <a:srgbClr val="FF99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ndParaRPr>
          </a:p>
        </p:txBody>
      </p:sp>
      <p:pic>
        <p:nvPicPr>
          <p:cNvPr id="17" name="Picture 18" descr="eureka red logo"/>
          <p:cNvPicPr>
            <a:picLocks noChangeAspect="1" noChangeArrowheads="1"/>
          </p:cNvPicPr>
          <p:nvPr userDrawn="1"/>
        </p:nvPicPr>
        <p:blipFill>
          <a:blip r:embed="rId6">
            <a:extLst>
              <a:ext uri="{28A0092B-C50C-407E-A947-70E740481C1C}">
                <a14:useLocalDpi xmlns:a14="http://schemas.microsoft.com/office/drawing/2010/main" xmlns="" val="0"/>
              </a:ext>
            </a:extLst>
          </a:blip>
          <a:srcRect/>
          <a:stretch>
            <a:fillRect/>
          </a:stretch>
        </p:blipFill>
        <p:spPr bwMode="auto">
          <a:xfrm>
            <a:off x="6146800" y="1938338"/>
            <a:ext cx="700088" cy="6985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aphicFrame>
        <p:nvGraphicFramePr>
          <p:cNvPr id="18" name="Object 19"/>
          <p:cNvGraphicFramePr>
            <a:graphicFrameLocks noChangeAspect="1"/>
          </p:cNvGraphicFramePr>
          <p:nvPr userDrawn="1"/>
        </p:nvGraphicFramePr>
        <p:xfrm>
          <a:off x="6010275" y="3927475"/>
          <a:ext cx="1112838" cy="1017588"/>
        </p:xfrm>
        <a:graphic>
          <a:graphicData uri="http://schemas.openxmlformats.org/presentationml/2006/ole">
            <p:oleObj spid="_x0000_s99724" name="Photo Editor Photo" r:id="rId7" imgW="23619048" imgH="21605716" progId="">
              <p:embed/>
            </p:oleObj>
          </a:graphicData>
        </a:graphic>
      </p:graphicFrame>
      <p:sp>
        <p:nvSpPr>
          <p:cNvPr id="14" name="Text Placeholder 13"/>
          <p:cNvSpPr>
            <a:spLocks noGrp="1"/>
          </p:cNvSpPr>
          <p:nvPr>
            <p:ph type="body" sz="quarter" idx="12"/>
          </p:nvPr>
        </p:nvSpPr>
        <p:spPr>
          <a:xfrm>
            <a:off x="514350" y="1085850"/>
            <a:ext cx="7200900" cy="590550"/>
          </a:xfrm>
        </p:spPr>
        <p:txBody>
          <a:bodyPr/>
          <a:lstStyle>
            <a:lvl1pPr>
              <a:lnSpc>
                <a:spcPct val="150000"/>
              </a:lnSpc>
              <a:spcBef>
                <a:spcPts val="0"/>
              </a:spcBef>
              <a:spcAft>
                <a:spcPts val="600"/>
              </a:spcAft>
              <a:buNone/>
              <a:defRPr sz="2400">
                <a:solidFill>
                  <a:schemeClr val="tx1"/>
                </a:solidFill>
              </a:defRPr>
            </a:lvl1pPr>
            <a:lvl2pPr>
              <a:defRPr sz="1800" b="1">
                <a:solidFill>
                  <a:srgbClr val="002277"/>
                </a:solidFill>
              </a:defRPr>
            </a:lvl2pPr>
            <a:lvl3pPr>
              <a:defRPr sz="1800">
                <a:solidFill>
                  <a:srgbClr val="002277"/>
                </a:solidFill>
              </a:defRPr>
            </a:lvl3pPr>
          </a:lstStyle>
          <a:p>
            <a:pPr lvl="0"/>
            <a:r>
              <a:rPr lang="en-US" dirty="0"/>
              <a:t>Click to edit Master text styles</a:t>
            </a:r>
          </a:p>
        </p:txBody>
      </p:sp>
      <p:sp>
        <p:nvSpPr>
          <p:cNvPr id="26" name="Text Placeholder 16"/>
          <p:cNvSpPr>
            <a:spLocks noGrp="1"/>
          </p:cNvSpPr>
          <p:nvPr>
            <p:ph type="body" sz="quarter" idx="17"/>
          </p:nvPr>
        </p:nvSpPr>
        <p:spPr>
          <a:xfrm>
            <a:off x="1188067" y="4797152"/>
            <a:ext cx="2604051" cy="1202666"/>
          </a:xfrm>
        </p:spPr>
        <p:txBody>
          <a:bodyPr/>
          <a:lstStyle>
            <a:lvl1pPr marL="0" indent="144000">
              <a:buFont typeface="Arial" pitchFamily="34" charset="0"/>
              <a:buChar char="•"/>
              <a:defRPr sz="1400" b="0" baseline="0">
                <a:solidFill>
                  <a:schemeClr val="tx1"/>
                </a:solidFill>
              </a:defRPr>
            </a:lvl1pPr>
            <a:lvl2pPr>
              <a:buNone/>
              <a:defRPr sz="1400"/>
            </a:lvl2pPr>
          </a:lstStyle>
          <a:p>
            <a:pPr lvl="0"/>
            <a:r>
              <a:rPr lang="en-US" dirty="0"/>
              <a:t>Click to edit Master text styles</a:t>
            </a:r>
          </a:p>
        </p:txBody>
      </p:sp>
      <p:sp>
        <p:nvSpPr>
          <p:cNvPr id="27" name="Text Placeholder 16"/>
          <p:cNvSpPr>
            <a:spLocks noGrp="1"/>
          </p:cNvSpPr>
          <p:nvPr>
            <p:ph type="body" sz="quarter" idx="18"/>
          </p:nvPr>
        </p:nvSpPr>
        <p:spPr>
          <a:xfrm>
            <a:off x="1168049" y="2699445"/>
            <a:ext cx="2604051" cy="1202666"/>
          </a:xfrm>
        </p:spPr>
        <p:txBody>
          <a:bodyPr/>
          <a:lstStyle>
            <a:lvl1pPr marL="0" indent="144000">
              <a:buFont typeface="Arial" pitchFamily="34" charset="0"/>
              <a:buChar char="•"/>
              <a:defRPr sz="1400" b="0" baseline="0">
                <a:solidFill>
                  <a:schemeClr val="tx1"/>
                </a:solidFill>
              </a:defRPr>
            </a:lvl1pPr>
            <a:lvl2pPr>
              <a:buNone/>
              <a:defRPr sz="1400"/>
            </a:lvl2pPr>
          </a:lstStyle>
          <a:p>
            <a:pPr lvl="0"/>
            <a:r>
              <a:rPr lang="en-US" dirty="0"/>
              <a:t>Click to edit Master text styles</a:t>
            </a:r>
          </a:p>
        </p:txBody>
      </p:sp>
      <p:sp>
        <p:nvSpPr>
          <p:cNvPr id="19" name="Text Placeholder 16"/>
          <p:cNvSpPr>
            <a:spLocks noGrp="1"/>
          </p:cNvSpPr>
          <p:nvPr>
            <p:ph type="body" sz="quarter" idx="19"/>
          </p:nvPr>
        </p:nvSpPr>
        <p:spPr>
          <a:xfrm>
            <a:off x="5292523" y="4797152"/>
            <a:ext cx="2604051" cy="1202666"/>
          </a:xfrm>
        </p:spPr>
        <p:txBody>
          <a:bodyPr/>
          <a:lstStyle>
            <a:lvl1pPr marL="0" indent="144000">
              <a:buFont typeface="Arial" pitchFamily="34" charset="0"/>
              <a:buChar char="•"/>
              <a:defRPr sz="1400" b="0" baseline="0">
                <a:solidFill>
                  <a:schemeClr val="tx1"/>
                </a:solidFill>
              </a:defRPr>
            </a:lvl1pPr>
            <a:lvl2pPr>
              <a:buNone/>
              <a:defRPr sz="1400"/>
            </a:lvl2pPr>
          </a:lstStyle>
          <a:p>
            <a:pPr lvl="0"/>
            <a:r>
              <a:rPr lang="en-US" dirty="0"/>
              <a:t>Click to edit Master text styles</a:t>
            </a:r>
          </a:p>
        </p:txBody>
      </p:sp>
      <p:sp>
        <p:nvSpPr>
          <p:cNvPr id="20" name="Text Placeholder 16"/>
          <p:cNvSpPr>
            <a:spLocks noGrp="1"/>
          </p:cNvSpPr>
          <p:nvPr>
            <p:ph type="body" sz="quarter" idx="20"/>
          </p:nvPr>
        </p:nvSpPr>
        <p:spPr>
          <a:xfrm>
            <a:off x="5292523" y="2707209"/>
            <a:ext cx="2604051" cy="1202666"/>
          </a:xfrm>
        </p:spPr>
        <p:txBody>
          <a:bodyPr/>
          <a:lstStyle>
            <a:lvl1pPr marL="0" indent="144000">
              <a:buFont typeface="Arial" pitchFamily="34" charset="0"/>
              <a:buChar char="•"/>
              <a:defRPr sz="1400" b="0" baseline="0">
                <a:solidFill>
                  <a:schemeClr val="tx1"/>
                </a:solidFill>
              </a:defRPr>
            </a:lvl1pPr>
            <a:lvl2pPr>
              <a:buNone/>
              <a:defRPr sz="1400"/>
            </a:lvl2pPr>
          </a:lstStyle>
          <a:p>
            <a:pPr lvl="0"/>
            <a:r>
              <a:rPr lang="en-US" dirty="0"/>
              <a:t>Click to edit Master text styles</a:t>
            </a:r>
          </a:p>
        </p:txBody>
      </p:sp>
    </p:spTree>
    <p:extLst>
      <p:ext uri="{BB962C8B-B14F-4D97-AF65-F5344CB8AC3E}">
        <p14:creationId xmlns:p14="http://schemas.microsoft.com/office/powerpoint/2010/main" xmlns="" val="4139640060"/>
      </p:ext>
    </p:extLst>
  </p:cSld>
  <p:clrMapOvr>
    <a:overrideClrMapping bg1="lt1" tx1="dk1" bg2="lt2" tx2="dk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6858000" cy="838200"/>
          </a:xfrm>
          <a:prstGeom prst="rect">
            <a:avLst/>
          </a:prstGeom>
        </p:spPr>
        <p:txBody>
          <a:bodyPr/>
          <a:lstStyle/>
          <a:p>
            <a:r>
              <a:rPr lang="en-US"/>
              <a:t>Click to edit Master title style</a:t>
            </a:r>
          </a:p>
        </p:txBody>
      </p:sp>
      <p:sp>
        <p:nvSpPr>
          <p:cNvPr id="3" name="Chart Placeholder 2"/>
          <p:cNvSpPr>
            <a:spLocks noGrp="1"/>
          </p:cNvSpPr>
          <p:nvPr>
            <p:ph type="chart" idx="1"/>
          </p:nvPr>
        </p:nvSpPr>
        <p:spPr>
          <a:xfrm>
            <a:off x="469901" y="1152528"/>
            <a:ext cx="8202613" cy="5203825"/>
          </a:xfrm>
        </p:spPr>
        <p:txBody>
          <a:bodyPr/>
          <a:lstStyle/>
          <a:p>
            <a:pPr lvl="0"/>
            <a:endParaRPr lang="en-US" noProof="0"/>
          </a:p>
        </p:txBody>
      </p:sp>
    </p:spTree>
    <p:extLst>
      <p:ext uri="{BB962C8B-B14F-4D97-AF65-F5344CB8AC3E}">
        <p14:creationId xmlns:p14="http://schemas.microsoft.com/office/powerpoint/2010/main" xmlns="" val="8990549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Regions_Asia-Pacific">
    <p:bg>
      <p:bgRef idx="1001">
        <a:schemeClr val="bg1"/>
      </p:bgRef>
    </p:bg>
    <p:spTree>
      <p:nvGrpSpPr>
        <p:cNvPr id="1" name=""/>
        <p:cNvGrpSpPr/>
        <p:nvPr/>
      </p:nvGrpSpPr>
      <p:grpSpPr>
        <a:xfrm>
          <a:off x="0" y="0"/>
          <a:ext cx="0" cy="0"/>
          <a:chOff x="0" y="0"/>
          <a:chExt cx="0" cy="0"/>
        </a:xfrm>
      </p:grpSpPr>
      <p:grpSp>
        <p:nvGrpSpPr>
          <p:cNvPr id="4" name="Group 17"/>
          <p:cNvGrpSpPr>
            <a:grpSpLocks/>
          </p:cNvGrpSpPr>
          <p:nvPr/>
        </p:nvGrpSpPr>
        <p:grpSpPr bwMode="auto">
          <a:xfrm>
            <a:off x="0" y="0"/>
            <a:ext cx="8764588" cy="854075"/>
            <a:chOff x="0" y="0"/>
            <a:chExt cx="8764588" cy="854075"/>
          </a:xfrm>
        </p:grpSpPr>
        <p:cxnSp>
          <p:nvCxnSpPr>
            <p:cNvPr id="5" name="Straight Connector 4"/>
            <p:cNvCxnSpPr/>
            <p:nvPr/>
          </p:nvCxnSpPr>
          <p:spPr>
            <a:xfrm>
              <a:off x="498475" y="844550"/>
              <a:ext cx="8266113" cy="1588"/>
            </a:xfrm>
            <a:prstGeom prst="line">
              <a:avLst/>
            </a:prstGeom>
            <a:ln w="19050" cap="flat" cmpd="sng" algn="ctr">
              <a:solidFill>
                <a:srgbClr val="FFBB00"/>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pic>
          <p:nvPicPr>
            <p:cNvPr id="6" name="Picture 18" descr="yellowblue_rgb.jpg"/>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287338" cy="854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5" descr="logo.eps"/>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7747000" y="174625"/>
              <a:ext cx="1002536" cy="572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8" name="Rectangle 7"/>
          <p:cNvSpPr/>
          <p:nvPr/>
        </p:nvSpPr>
        <p:spPr>
          <a:xfrm>
            <a:off x="714375" y="1844675"/>
            <a:ext cx="3155950" cy="2676525"/>
          </a:xfrm>
          <a:prstGeom prst="rect">
            <a:avLst/>
          </a:prstGeom>
          <a:noFill/>
          <a:ln>
            <a:solidFill>
              <a:srgbClr val="FF99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ndParaRPr>
          </a:p>
        </p:txBody>
      </p:sp>
      <p:pic>
        <p:nvPicPr>
          <p:cNvPr id="9" name="Picture 8" descr="asia.eps"/>
          <p:cNvPicPr>
            <a:picLocks noChangeAspect="1"/>
          </p:cNvPicPr>
          <p:nvPr/>
        </p:nvPicPr>
        <p:blipFill>
          <a:blip r:embed="rId4"/>
          <a:stretch>
            <a:fillRect/>
          </a:stretch>
        </p:blipFill>
        <p:spPr>
          <a:xfrm>
            <a:off x="196850" y="1200150"/>
            <a:ext cx="1006475" cy="1006475"/>
          </a:xfrm>
          <a:prstGeom prst="rect">
            <a:avLst/>
          </a:prstGeom>
          <a:effectLst>
            <a:outerShdw blurRad="50800" dist="25400" dir="2700000">
              <a:srgbClr val="000000">
                <a:alpha val="43000"/>
              </a:srgbClr>
            </a:outerShdw>
          </a:effectLst>
        </p:spPr>
      </p:pic>
      <p:sp>
        <p:nvSpPr>
          <p:cNvPr id="10" name="TextBox 43"/>
          <p:cNvSpPr txBox="1">
            <a:spLocks noChangeArrowheads="1"/>
          </p:cNvSpPr>
          <p:nvPr/>
        </p:nvSpPr>
        <p:spPr bwMode="auto">
          <a:xfrm>
            <a:off x="1204913" y="1182688"/>
            <a:ext cx="226060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ahoma" charset="0"/>
                <a:ea typeface="ＭＳ Ｐゴシック" charset="-128"/>
              </a:defRPr>
            </a:lvl1pPr>
            <a:lvl2pPr marL="742950" indent="-285750">
              <a:defRPr sz="2400">
                <a:solidFill>
                  <a:schemeClr val="tx1"/>
                </a:solidFill>
                <a:latin typeface="Tahoma" charset="0"/>
                <a:ea typeface="ＭＳ Ｐゴシック" charset="-128"/>
              </a:defRPr>
            </a:lvl2pPr>
            <a:lvl3pPr marL="1143000" indent="-228600">
              <a:defRPr sz="2400">
                <a:solidFill>
                  <a:schemeClr val="tx1"/>
                </a:solidFill>
                <a:latin typeface="Tahoma" charset="0"/>
                <a:ea typeface="ＭＳ Ｐゴシック" charset="-128"/>
              </a:defRPr>
            </a:lvl3pPr>
            <a:lvl4pPr marL="1600200" indent="-228600">
              <a:defRPr sz="2400">
                <a:solidFill>
                  <a:schemeClr val="tx1"/>
                </a:solidFill>
                <a:latin typeface="Tahoma" charset="0"/>
                <a:ea typeface="ＭＳ Ｐゴシック" charset="-128"/>
              </a:defRPr>
            </a:lvl4pPr>
            <a:lvl5pPr marL="2057400" indent="-228600">
              <a:defRPr sz="2400">
                <a:solidFill>
                  <a:schemeClr val="tx1"/>
                </a:solidFill>
                <a:latin typeface="Tahoma" charset="0"/>
                <a:ea typeface="ＭＳ Ｐゴシック" charset="-128"/>
              </a:defRPr>
            </a:lvl5pPr>
            <a:lvl6pPr marL="25146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6pPr>
            <a:lvl7pPr marL="29718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7pPr>
            <a:lvl8pPr marL="34290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8pPr>
            <a:lvl9pPr marL="38862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9pPr>
          </a:lstStyle>
          <a:p>
            <a:pPr>
              <a:defRPr/>
            </a:pPr>
            <a:r>
              <a:rPr lang="en-US"/>
              <a:t>Asia-Pacific</a:t>
            </a:r>
          </a:p>
        </p:txBody>
      </p:sp>
      <p:sp>
        <p:nvSpPr>
          <p:cNvPr id="17" name="Text Placeholder 16"/>
          <p:cNvSpPr>
            <a:spLocks noGrp="1"/>
          </p:cNvSpPr>
          <p:nvPr>
            <p:ph type="body" sz="quarter" idx="13"/>
          </p:nvPr>
        </p:nvSpPr>
        <p:spPr>
          <a:xfrm>
            <a:off x="1123950" y="2076450"/>
            <a:ext cx="2647950" cy="2343150"/>
          </a:xfrm>
        </p:spPr>
        <p:txBody>
          <a:bodyPr/>
          <a:lstStyle>
            <a:lvl1pPr marL="0" indent="0">
              <a:buNone/>
              <a:defRPr sz="1400" b="0">
                <a:solidFill>
                  <a:schemeClr val="tx1"/>
                </a:solidFill>
              </a:defRPr>
            </a:lvl1pPr>
            <a:lvl2pPr>
              <a:defRPr sz="1400"/>
            </a:lvl2pPr>
          </a:lstStyle>
          <a:p>
            <a:pPr lvl="0"/>
            <a:r>
              <a:rPr lang="en-US" dirty="0"/>
              <a:t>Click to edit Master text styles</a:t>
            </a:r>
          </a:p>
        </p:txBody>
      </p:sp>
      <p:sp>
        <p:nvSpPr>
          <p:cNvPr id="22" name="Chart Placeholder 21"/>
          <p:cNvSpPr>
            <a:spLocks noGrp="1"/>
          </p:cNvSpPr>
          <p:nvPr>
            <p:ph type="chart" sz="quarter" idx="15"/>
          </p:nvPr>
        </p:nvSpPr>
        <p:spPr>
          <a:xfrm>
            <a:off x="4286250" y="1981200"/>
            <a:ext cx="4476750" cy="3886200"/>
          </a:xfrm>
        </p:spPr>
        <p:txBody>
          <a:bodyPr lIns="91440" tIns="45720" rIns="91440" bIns="45720"/>
          <a:lstStyle>
            <a:lvl1pPr>
              <a:buNone/>
              <a:defRPr>
                <a:solidFill>
                  <a:schemeClr val="tx1"/>
                </a:solidFill>
              </a:defRPr>
            </a:lvl1pPr>
          </a:lstStyle>
          <a:p>
            <a:pPr lvl="0"/>
            <a:endParaRPr lang="en-GB" noProof="0"/>
          </a:p>
        </p:txBody>
      </p:sp>
    </p:spTree>
    <p:extLst>
      <p:ext uri="{BB962C8B-B14F-4D97-AF65-F5344CB8AC3E}">
        <p14:creationId xmlns:p14="http://schemas.microsoft.com/office/powerpoint/2010/main" xmlns="" val="1989166932"/>
      </p:ext>
    </p:extLst>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Regions_Americas">
    <p:bg>
      <p:bgRef idx="1001">
        <a:schemeClr val="bg1"/>
      </p:bgRef>
    </p:bg>
    <p:spTree>
      <p:nvGrpSpPr>
        <p:cNvPr id="1" name=""/>
        <p:cNvGrpSpPr/>
        <p:nvPr/>
      </p:nvGrpSpPr>
      <p:grpSpPr>
        <a:xfrm>
          <a:off x="0" y="0"/>
          <a:ext cx="0" cy="0"/>
          <a:chOff x="0" y="0"/>
          <a:chExt cx="0" cy="0"/>
        </a:xfrm>
      </p:grpSpPr>
      <p:grpSp>
        <p:nvGrpSpPr>
          <p:cNvPr id="4" name="Group 17"/>
          <p:cNvGrpSpPr>
            <a:grpSpLocks/>
          </p:cNvGrpSpPr>
          <p:nvPr/>
        </p:nvGrpSpPr>
        <p:grpSpPr bwMode="auto">
          <a:xfrm>
            <a:off x="0" y="0"/>
            <a:ext cx="8764588" cy="854075"/>
            <a:chOff x="0" y="0"/>
            <a:chExt cx="8764588" cy="854075"/>
          </a:xfrm>
        </p:grpSpPr>
        <p:cxnSp>
          <p:nvCxnSpPr>
            <p:cNvPr id="5" name="Straight Connector 4"/>
            <p:cNvCxnSpPr/>
            <p:nvPr/>
          </p:nvCxnSpPr>
          <p:spPr>
            <a:xfrm>
              <a:off x="498475" y="844550"/>
              <a:ext cx="8266113" cy="1588"/>
            </a:xfrm>
            <a:prstGeom prst="line">
              <a:avLst/>
            </a:prstGeom>
            <a:ln w="19050" cap="flat" cmpd="sng" algn="ctr">
              <a:solidFill>
                <a:srgbClr val="FFBB00"/>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pic>
          <p:nvPicPr>
            <p:cNvPr id="6" name="Picture 18" descr="yellowblue_rgb.jpg"/>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287338" cy="854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5" descr="logo.eps"/>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7747000" y="174625"/>
              <a:ext cx="1002536" cy="572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8" name="Rectangle 7"/>
          <p:cNvSpPr/>
          <p:nvPr/>
        </p:nvSpPr>
        <p:spPr>
          <a:xfrm>
            <a:off x="714375" y="1844675"/>
            <a:ext cx="3155950" cy="2676525"/>
          </a:xfrm>
          <a:prstGeom prst="rect">
            <a:avLst/>
          </a:prstGeom>
          <a:noFill/>
          <a:ln>
            <a:solidFill>
              <a:srgbClr val="FF99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ndParaRPr>
          </a:p>
        </p:txBody>
      </p:sp>
      <p:pic>
        <p:nvPicPr>
          <p:cNvPr id="9" name="Picture 8" descr="americas.eps"/>
          <p:cNvPicPr>
            <a:picLocks noChangeAspect="1"/>
          </p:cNvPicPr>
          <p:nvPr/>
        </p:nvPicPr>
        <p:blipFill>
          <a:blip r:embed="rId4"/>
          <a:stretch>
            <a:fillRect/>
          </a:stretch>
        </p:blipFill>
        <p:spPr>
          <a:xfrm>
            <a:off x="198438" y="1198563"/>
            <a:ext cx="1004887" cy="1006475"/>
          </a:xfrm>
          <a:prstGeom prst="rect">
            <a:avLst/>
          </a:prstGeom>
          <a:effectLst>
            <a:outerShdw blurRad="50800" dist="25400" dir="2700000">
              <a:srgbClr val="000000">
                <a:alpha val="43000"/>
              </a:srgbClr>
            </a:outerShdw>
          </a:effectLst>
        </p:spPr>
      </p:pic>
      <p:sp>
        <p:nvSpPr>
          <p:cNvPr id="10" name="TextBox 43"/>
          <p:cNvSpPr txBox="1">
            <a:spLocks noChangeArrowheads="1"/>
          </p:cNvSpPr>
          <p:nvPr/>
        </p:nvSpPr>
        <p:spPr bwMode="auto">
          <a:xfrm>
            <a:off x="1214438" y="1182688"/>
            <a:ext cx="2259012"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ahoma" charset="0"/>
                <a:ea typeface="ＭＳ Ｐゴシック" charset="-128"/>
              </a:defRPr>
            </a:lvl1pPr>
            <a:lvl2pPr marL="742950" indent="-285750">
              <a:defRPr sz="2400">
                <a:solidFill>
                  <a:schemeClr val="tx1"/>
                </a:solidFill>
                <a:latin typeface="Tahoma" charset="0"/>
                <a:ea typeface="ＭＳ Ｐゴシック" charset="-128"/>
              </a:defRPr>
            </a:lvl2pPr>
            <a:lvl3pPr marL="1143000" indent="-228600">
              <a:defRPr sz="2400">
                <a:solidFill>
                  <a:schemeClr val="tx1"/>
                </a:solidFill>
                <a:latin typeface="Tahoma" charset="0"/>
                <a:ea typeface="ＭＳ Ｐゴシック" charset="-128"/>
              </a:defRPr>
            </a:lvl3pPr>
            <a:lvl4pPr marL="1600200" indent="-228600">
              <a:defRPr sz="2400">
                <a:solidFill>
                  <a:schemeClr val="tx1"/>
                </a:solidFill>
                <a:latin typeface="Tahoma" charset="0"/>
                <a:ea typeface="ＭＳ Ｐゴシック" charset="-128"/>
              </a:defRPr>
            </a:lvl4pPr>
            <a:lvl5pPr marL="2057400" indent="-228600">
              <a:defRPr sz="2400">
                <a:solidFill>
                  <a:schemeClr val="tx1"/>
                </a:solidFill>
                <a:latin typeface="Tahoma" charset="0"/>
                <a:ea typeface="ＭＳ Ｐゴシック" charset="-128"/>
              </a:defRPr>
            </a:lvl5pPr>
            <a:lvl6pPr marL="25146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6pPr>
            <a:lvl7pPr marL="29718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7pPr>
            <a:lvl8pPr marL="34290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8pPr>
            <a:lvl9pPr marL="38862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9pPr>
          </a:lstStyle>
          <a:p>
            <a:pPr>
              <a:defRPr/>
            </a:pPr>
            <a:r>
              <a:rPr lang="en-US"/>
              <a:t>Americas</a:t>
            </a:r>
          </a:p>
        </p:txBody>
      </p:sp>
      <p:sp>
        <p:nvSpPr>
          <p:cNvPr id="17" name="Text Placeholder 16"/>
          <p:cNvSpPr>
            <a:spLocks noGrp="1"/>
          </p:cNvSpPr>
          <p:nvPr>
            <p:ph type="body" sz="quarter" idx="13"/>
          </p:nvPr>
        </p:nvSpPr>
        <p:spPr>
          <a:xfrm>
            <a:off x="1123950" y="2076450"/>
            <a:ext cx="2647950" cy="2343150"/>
          </a:xfrm>
        </p:spPr>
        <p:txBody>
          <a:bodyPr/>
          <a:lstStyle>
            <a:lvl1pPr marL="0" indent="0">
              <a:buNone/>
              <a:defRPr sz="1400" b="0">
                <a:solidFill>
                  <a:schemeClr val="tx1"/>
                </a:solidFill>
              </a:defRPr>
            </a:lvl1pPr>
            <a:lvl2pPr>
              <a:defRPr sz="1400"/>
            </a:lvl2pPr>
          </a:lstStyle>
          <a:p>
            <a:pPr lvl="0"/>
            <a:r>
              <a:rPr lang="en-US" dirty="0"/>
              <a:t>Click to edit Master text styles</a:t>
            </a:r>
          </a:p>
        </p:txBody>
      </p:sp>
      <p:sp>
        <p:nvSpPr>
          <p:cNvPr id="22" name="Chart Placeholder 21"/>
          <p:cNvSpPr>
            <a:spLocks noGrp="1"/>
          </p:cNvSpPr>
          <p:nvPr>
            <p:ph type="chart" sz="quarter" idx="15"/>
          </p:nvPr>
        </p:nvSpPr>
        <p:spPr>
          <a:xfrm>
            <a:off x="4286250" y="1981200"/>
            <a:ext cx="4476750" cy="3886200"/>
          </a:xfrm>
        </p:spPr>
        <p:txBody>
          <a:bodyPr lIns="91440" tIns="45720" rIns="91440" bIns="45720"/>
          <a:lstStyle>
            <a:lvl1pPr>
              <a:buNone/>
              <a:defRPr>
                <a:solidFill>
                  <a:schemeClr val="tx1"/>
                </a:solidFill>
              </a:defRPr>
            </a:lvl1pPr>
          </a:lstStyle>
          <a:p>
            <a:pPr lvl="0"/>
            <a:endParaRPr lang="en-GB" noProof="0"/>
          </a:p>
        </p:txBody>
      </p:sp>
    </p:spTree>
    <p:extLst>
      <p:ext uri="{BB962C8B-B14F-4D97-AF65-F5344CB8AC3E}">
        <p14:creationId xmlns:p14="http://schemas.microsoft.com/office/powerpoint/2010/main" xmlns="" val="2321065536"/>
      </p:ext>
    </p:extLst>
  </p:cSld>
  <p:clrMapOvr>
    <a:overrideClrMapping bg1="lt1" tx1="dk1" bg2="lt2" tx2="dk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Regions_Western_Europe">
    <p:bg>
      <p:bgRef idx="1001">
        <a:schemeClr val="bg1"/>
      </p:bgRef>
    </p:bg>
    <p:spTree>
      <p:nvGrpSpPr>
        <p:cNvPr id="1" name=""/>
        <p:cNvGrpSpPr/>
        <p:nvPr/>
      </p:nvGrpSpPr>
      <p:grpSpPr>
        <a:xfrm>
          <a:off x="0" y="0"/>
          <a:ext cx="0" cy="0"/>
          <a:chOff x="0" y="0"/>
          <a:chExt cx="0" cy="0"/>
        </a:xfrm>
      </p:grpSpPr>
      <p:grpSp>
        <p:nvGrpSpPr>
          <p:cNvPr id="4" name="Group 17"/>
          <p:cNvGrpSpPr>
            <a:grpSpLocks/>
          </p:cNvGrpSpPr>
          <p:nvPr/>
        </p:nvGrpSpPr>
        <p:grpSpPr bwMode="auto">
          <a:xfrm>
            <a:off x="0" y="0"/>
            <a:ext cx="8764588" cy="854075"/>
            <a:chOff x="0" y="0"/>
            <a:chExt cx="8764588" cy="854075"/>
          </a:xfrm>
        </p:grpSpPr>
        <p:cxnSp>
          <p:nvCxnSpPr>
            <p:cNvPr id="5" name="Straight Connector 4"/>
            <p:cNvCxnSpPr/>
            <p:nvPr/>
          </p:nvCxnSpPr>
          <p:spPr>
            <a:xfrm>
              <a:off x="498475" y="844550"/>
              <a:ext cx="8266113" cy="1588"/>
            </a:xfrm>
            <a:prstGeom prst="line">
              <a:avLst/>
            </a:prstGeom>
            <a:ln w="19050" cap="flat" cmpd="sng" algn="ctr">
              <a:solidFill>
                <a:srgbClr val="FFBB00"/>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pic>
          <p:nvPicPr>
            <p:cNvPr id="6" name="Picture 18" descr="yellowblue_rgb.jpg"/>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287338" cy="854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5" descr="logo.eps"/>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7747000" y="174625"/>
              <a:ext cx="1002536" cy="572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8" name="Rectangle 7"/>
          <p:cNvSpPr/>
          <p:nvPr/>
        </p:nvSpPr>
        <p:spPr>
          <a:xfrm>
            <a:off x="714375" y="1844675"/>
            <a:ext cx="3155950" cy="2676525"/>
          </a:xfrm>
          <a:prstGeom prst="rect">
            <a:avLst/>
          </a:prstGeom>
          <a:noFill/>
          <a:ln>
            <a:solidFill>
              <a:srgbClr val="FF99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ndParaRPr>
          </a:p>
        </p:txBody>
      </p:sp>
      <p:pic>
        <p:nvPicPr>
          <p:cNvPr id="9" name="Picture 8" descr="w_europe.eps"/>
          <p:cNvPicPr>
            <a:picLocks noChangeAspect="1"/>
          </p:cNvPicPr>
          <p:nvPr/>
        </p:nvPicPr>
        <p:blipFill>
          <a:blip r:embed="rId4"/>
          <a:stretch>
            <a:fillRect/>
          </a:stretch>
        </p:blipFill>
        <p:spPr>
          <a:xfrm>
            <a:off x="198438" y="1198563"/>
            <a:ext cx="1004887" cy="1006475"/>
          </a:xfrm>
          <a:prstGeom prst="rect">
            <a:avLst/>
          </a:prstGeom>
          <a:effectLst>
            <a:outerShdw blurRad="50800" dist="25400" dir="2700000">
              <a:srgbClr val="000000">
                <a:alpha val="43000"/>
              </a:srgbClr>
            </a:outerShdw>
          </a:effectLst>
        </p:spPr>
      </p:pic>
      <p:sp>
        <p:nvSpPr>
          <p:cNvPr id="10" name="TextBox 43"/>
          <p:cNvSpPr txBox="1">
            <a:spLocks noChangeArrowheads="1"/>
          </p:cNvSpPr>
          <p:nvPr/>
        </p:nvSpPr>
        <p:spPr bwMode="auto">
          <a:xfrm>
            <a:off x="1214438" y="1182688"/>
            <a:ext cx="2627312"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ahoma" charset="0"/>
                <a:ea typeface="ＭＳ Ｐゴシック" charset="-128"/>
              </a:defRPr>
            </a:lvl1pPr>
            <a:lvl2pPr marL="742950" indent="-285750">
              <a:defRPr sz="2400">
                <a:solidFill>
                  <a:schemeClr val="tx1"/>
                </a:solidFill>
                <a:latin typeface="Tahoma" charset="0"/>
                <a:ea typeface="ＭＳ Ｐゴシック" charset="-128"/>
              </a:defRPr>
            </a:lvl2pPr>
            <a:lvl3pPr marL="1143000" indent="-228600">
              <a:defRPr sz="2400">
                <a:solidFill>
                  <a:schemeClr val="tx1"/>
                </a:solidFill>
                <a:latin typeface="Tahoma" charset="0"/>
                <a:ea typeface="ＭＳ Ｐゴシック" charset="-128"/>
              </a:defRPr>
            </a:lvl3pPr>
            <a:lvl4pPr marL="1600200" indent="-228600">
              <a:defRPr sz="2400">
                <a:solidFill>
                  <a:schemeClr val="tx1"/>
                </a:solidFill>
                <a:latin typeface="Tahoma" charset="0"/>
                <a:ea typeface="ＭＳ Ｐゴシック" charset="-128"/>
              </a:defRPr>
            </a:lvl4pPr>
            <a:lvl5pPr marL="2057400" indent="-228600">
              <a:defRPr sz="2400">
                <a:solidFill>
                  <a:schemeClr val="tx1"/>
                </a:solidFill>
                <a:latin typeface="Tahoma" charset="0"/>
                <a:ea typeface="ＭＳ Ｐゴシック" charset="-128"/>
              </a:defRPr>
            </a:lvl5pPr>
            <a:lvl6pPr marL="25146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6pPr>
            <a:lvl7pPr marL="29718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7pPr>
            <a:lvl8pPr marL="34290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8pPr>
            <a:lvl9pPr marL="3886200" indent="-228600" defTabSz="457200" eaLnBrk="0" fontAlgn="base" hangingPunct="0">
              <a:spcBef>
                <a:spcPct val="20000"/>
              </a:spcBef>
              <a:spcAft>
                <a:spcPct val="0"/>
              </a:spcAft>
              <a:buFont typeface="Arial" charset="0"/>
              <a:defRPr sz="2400">
                <a:solidFill>
                  <a:schemeClr val="tx1"/>
                </a:solidFill>
                <a:latin typeface="Tahoma" charset="0"/>
                <a:ea typeface="ＭＳ Ｐゴシック" charset="-128"/>
              </a:defRPr>
            </a:lvl9pPr>
          </a:lstStyle>
          <a:p>
            <a:pPr>
              <a:defRPr/>
            </a:pPr>
            <a:r>
              <a:rPr lang="en-US"/>
              <a:t>Western Europe</a:t>
            </a:r>
          </a:p>
        </p:txBody>
      </p:sp>
      <p:sp>
        <p:nvSpPr>
          <p:cNvPr id="17" name="Text Placeholder 16"/>
          <p:cNvSpPr>
            <a:spLocks noGrp="1"/>
          </p:cNvSpPr>
          <p:nvPr>
            <p:ph type="body" sz="quarter" idx="13"/>
          </p:nvPr>
        </p:nvSpPr>
        <p:spPr>
          <a:xfrm>
            <a:off x="1123950" y="2076450"/>
            <a:ext cx="2647950" cy="2343150"/>
          </a:xfrm>
        </p:spPr>
        <p:txBody>
          <a:bodyPr/>
          <a:lstStyle>
            <a:lvl1pPr marL="0" indent="0">
              <a:buNone/>
              <a:defRPr sz="1400" b="0">
                <a:solidFill>
                  <a:schemeClr val="tx1"/>
                </a:solidFill>
              </a:defRPr>
            </a:lvl1pPr>
            <a:lvl2pPr>
              <a:defRPr sz="1400"/>
            </a:lvl2pPr>
          </a:lstStyle>
          <a:p>
            <a:pPr lvl="0"/>
            <a:r>
              <a:rPr lang="en-US" dirty="0"/>
              <a:t>Click to edit Master text styles</a:t>
            </a:r>
          </a:p>
        </p:txBody>
      </p:sp>
      <p:sp>
        <p:nvSpPr>
          <p:cNvPr id="22" name="Chart Placeholder 21"/>
          <p:cNvSpPr>
            <a:spLocks noGrp="1"/>
          </p:cNvSpPr>
          <p:nvPr>
            <p:ph type="chart" sz="quarter" idx="15"/>
          </p:nvPr>
        </p:nvSpPr>
        <p:spPr>
          <a:xfrm>
            <a:off x="4286250" y="1981200"/>
            <a:ext cx="4476750" cy="3886200"/>
          </a:xfrm>
        </p:spPr>
        <p:txBody>
          <a:bodyPr lIns="91440" tIns="45720" rIns="91440" bIns="45720"/>
          <a:lstStyle>
            <a:lvl1pPr>
              <a:buNone/>
              <a:defRPr>
                <a:solidFill>
                  <a:schemeClr val="tx1"/>
                </a:solidFill>
              </a:defRPr>
            </a:lvl1pPr>
          </a:lstStyle>
          <a:p>
            <a:pPr lvl="0"/>
            <a:endParaRPr lang="en-GB" noProof="0"/>
          </a:p>
        </p:txBody>
      </p:sp>
    </p:spTree>
    <p:extLst>
      <p:ext uri="{BB962C8B-B14F-4D97-AF65-F5344CB8AC3E}">
        <p14:creationId xmlns:p14="http://schemas.microsoft.com/office/powerpoint/2010/main" xmlns="" val="785700001"/>
      </p:ext>
    </p:extLst>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Regions_Eastern_Europe">
    <p:bg>
      <p:bgRef idx="1001">
        <a:schemeClr val="bg1"/>
      </p:bgRef>
    </p:bg>
    <p:spTree>
      <p:nvGrpSpPr>
        <p:cNvPr id="1" name=""/>
        <p:cNvGrpSpPr/>
        <p:nvPr/>
      </p:nvGrpSpPr>
      <p:grpSpPr>
        <a:xfrm>
          <a:off x="0" y="0"/>
          <a:ext cx="0" cy="0"/>
          <a:chOff x="0" y="0"/>
          <a:chExt cx="0" cy="0"/>
        </a:xfrm>
      </p:grpSpPr>
      <p:grpSp>
        <p:nvGrpSpPr>
          <p:cNvPr id="4" name="Group 17"/>
          <p:cNvGrpSpPr>
            <a:grpSpLocks/>
          </p:cNvGrpSpPr>
          <p:nvPr/>
        </p:nvGrpSpPr>
        <p:grpSpPr bwMode="auto">
          <a:xfrm>
            <a:off x="0" y="0"/>
            <a:ext cx="8764588" cy="854075"/>
            <a:chOff x="0" y="0"/>
            <a:chExt cx="8764588" cy="854075"/>
          </a:xfrm>
        </p:grpSpPr>
        <p:cxnSp>
          <p:nvCxnSpPr>
            <p:cNvPr id="5" name="Straight Connector 4"/>
            <p:cNvCxnSpPr/>
            <p:nvPr/>
          </p:nvCxnSpPr>
          <p:spPr>
            <a:xfrm>
              <a:off x="498475" y="844550"/>
              <a:ext cx="8266113" cy="1588"/>
            </a:xfrm>
            <a:prstGeom prst="line">
              <a:avLst/>
            </a:prstGeom>
            <a:ln w="19050" cap="flat" cmpd="sng" algn="ctr">
              <a:solidFill>
                <a:srgbClr val="FFBB00"/>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pic>
          <p:nvPicPr>
            <p:cNvPr id="6" name="Picture 18" descr="yellowblue_rgb.jpg"/>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287338" cy="854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5" descr="logo.eps"/>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7747000" y="174625"/>
              <a:ext cx="1002536" cy="572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8" name="Rectangle 7"/>
          <p:cNvSpPr/>
          <p:nvPr/>
        </p:nvSpPr>
        <p:spPr>
          <a:xfrm>
            <a:off x="714375" y="1844675"/>
            <a:ext cx="3155950" cy="2676525"/>
          </a:xfrm>
          <a:prstGeom prst="rect">
            <a:avLst/>
          </a:prstGeom>
          <a:noFill/>
          <a:ln>
            <a:solidFill>
              <a:srgbClr val="FF99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ndParaRPr>
          </a:p>
        </p:txBody>
      </p:sp>
      <p:sp>
        <p:nvSpPr>
          <p:cNvPr id="9" name="TextBox 43"/>
          <p:cNvSpPr txBox="1">
            <a:spLocks noChangeArrowheads="1"/>
          </p:cNvSpPr>
          <p:nvPr/>
        </p:nvSpPr>
        <p:spPr bwMode="auto">
          <a:xfrm>
            <a:off x="1196975" y="1182688"/>
            <a:ext cx="7485063" cy="457200"/>
          </a:xfrm>
          <a:prstGeom prst="rect">
            <a:avLst/>
          </a:prstGeom>
          <a:noFill/>
          <a:ln w="9525">
            <a:noFill/>
            <a:miter lim="800000"/>
            <a:headEnd/>
            <a:tailEnd/>
          </a:ln>
        </p:spPr>
        <p:txBody>
          <a:bodyPr>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a:defRPr/>
            </a:pPr>
            <a:r>
              <a:rPr lang="en-US">
                <a:latin typeface="Tahoma" charset="0"/>
              </a:rPr>
              <a:t>Eastern Europe, Middle East and Africa</a:t>
            </a:r>
          </a:p>
        </p:txBody>
      </p:sp>
      <p:pic>
        <p:nvPicPr>
          <p:cNvPr id="10" name="Picture 9" descr="EEMEA_2.jpg"/>
          <p:cNvPicPr>
            <a:picLocks noChangeAspect="1"/>
          </p:cNvPicPr>
          <p:nvPr userDrawn="1"/>
        </p:nvPicPr>
        <p:blipFill>
          <a:blip r:embed="rId4">
            <a:clrChange>
              <a:clrFrom>
                <a:srgbClr val="FFFFFF"/>
              </a:clrFrom>
              <a:clrTo>
                <a:srgbClr val="FFFFFF">
                  <a:alpha val="0"/>
                </a:srgbClr>
              </a:clrTo>
            </a:clrChange>
          </a:blip>
          <a:srcRect l="44371" t="14194" r="11351" b="10000"/>
          <a:stretch>
            <a:fillRect/>
          </a:stretch>
        </p:blipFill>
        <p:spPr>
          <a:xfrm>
            <a:off x="212725" y="1222375"/>
            <a:ext cx="1008063" cy="1004888"/>
          </a:xfrm>
          <a:prstGeom prst="rect">
            <a:avLst/>
          </a:prstGeom>
          <a:effectLst>
            <a:outerShdw blurRad="50800" dist="38100" dir="2700000">
              <a:srgbClr val="000000">
                <a:alpha val="43000"/>
              </a:srgbClr>
            </a:outerShdw>
          </a:effectLst>
        </p:spPr>
      </p:pic>
      <p:sp>
        <p:nvSpPr>
          <p:cNvPr id="17" name="Text Placeholder 16"/>
          <p:cNvSpPr>
            <a:spLocks noGrp="1"/>
          </p:cNvSpPr>
          <p:nvPr>
            <p:ph type="body" sz="quarter" idx="13"/>
          </p:nvPr>
        </p:nvSpPr>
        <p:spPr>
          <a:xfrm>
            <a:off x="1123950" y="2076450"/>
            <a:ext cx="2647950" cy="2343150"/>
          </a:xfrm>
        </p:spPr>
        <p:txBody>
          <a:bodyPr/>
          <a:lstStyle>
            <a:lvl1pPr marL="0" indent="0">
              <a:buNone/>
              <a:defRPr sz="1400" b="0">
                <a:solidFill>
                  <a:schemeClr val="tx1"/>
                </a:solidFill>
              </a:defRPr>
            </a:lvl1pPr>
            <a:lvl2pPr>
              <a:defRPr sz="1400"/>
            </a:lvl2pPr>
          </a:lstStyle>
          <a:p>
            <a:pPr lvl="0"/>
            <a:r>
              <a:rPr lang="en-US" dirty="0"/>
              <a:t>Click to edit Master text styles</a:t>
            </a:r>
          </a:p>
        </p:txBody>
      </p:sp>
      <p:sp>
        <p:nvSpPr>
          <p:cNvPr id="22" name="Chart Placeholder 21"/>
          <p:cNvSpPr>
            <a:spLocks noGrp="1"/>
          </p:cNvSpPr>
          <p:nvPr>
            <p:ph type="chart" sz="quarter" idx="15"/>
          </p:nvPr>
        </p:nvSpPr>
        <p:spPr>
          <a:xfrm>
            <a:off x="4286250" y="1981200"/>
            <a:ext cx="4476750" cy="3886200"/>
          </a:xfrm>
        </p:spPr>
        <p:txBody>
          <a:bodyPr lIns="91440" tIns="45720" rIns="91440" bIns="45720"/>
          <a:lstStyle>
            <a:lvl1pPr>
              <a:buNone/>
              <a:defRPr>
                <a:solidFill>
                  <a:schemeClr val="tx1"/>
                </a:solidFill>
              </a:defRPr>
            </a:lvl1pPr>
          </a:lstStyle>
          <a:p>
            <a:pPr lvl="0"/>
            <a:endParaRPr lang="en-GB" noProof="0"/>
          </a:p>
        </p:txBody>
      </p:sp>
    </p:spTree>
    <p:extLst>
      <p:ext uri="{BB962C8B-B14F-4D97-AF65-F5344CB8AC3E}">
        <p14:creationId xmlns:p14="http://schemas.microsoft.com/office/powerpoint/2010/main" xmlns="" val="1332663337"/>
      </p:ext>
    </p:extLst>
  </p:cSld>
  <p:clrMapOvr>
    <a:overrideClrMapping bg1="lt1" tx1="dk1" bg2="lt2" tx2="dk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lvl1pPr>
              <a:defRPr>
                <a:latin typeface="StoneSans"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xmlns="" val="41011071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7812193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xmlns="" val="55782654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98525" y="1258888"/>
            <a:ext cx="4062413" cy="5038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113338" y="1258888"/>
            <a:ext cx="4062412" cy="5038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7038417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8757417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Tree>
    <p:extLst>
      <p:ext uri="{BB962C8B-B14F-4D97-AF65-F5344CB8AC3E}">
        <p14:creationId xmlns:p14="http://schemas.microsoft.com/office/powerpoint/2010/main" xmlns="" val="246777863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1119167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xmlns="" val="315614016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xmlns="" val="44703031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28033107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96113" y="274638"/>
            <a:ext cx="2179637" cy="602297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386513" cy="60229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xmlns="" val="182734457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11271" name="Picture 7" descr="Russia-Traditional"/>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7651750" y="188913"/>
            <a:ext cx="1241425" cy="850900"/>
          </a:xfrm>
          <a:prstGeom prst="rect">
            <a:avLst/>
          </a:prstGeom>
          <a:noFill/>
          <a:extLst>
            <a:ext uri="{909E8E84-426E-40DD-AFC4-6F175D3DCCD1}">
              <a14:hiddenFill xmlns:a14="http://schemas.microsoft.com/office/drawing/2010/main" xmlns="">
                <a:solidFill>
                  <a:srgbClr val="FFFFFF"/>
                </a:solidFill>
              </a14:hiddenFill>
            </a:ext>
          </a:extLst>
        </p:spPr>
      </p:pic>
      <p:pic>
        <p:nvPicPr>
          <p:cNvPr id="11266" name="Picture 2" descr="leaf_whole_si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4613" y="1125538"/>
            <a:ext cx="4768850" cy="4357687"/>
          </a:xfrm>
          <a:prstGeom prst="rect">
            <a:avLst/>
          </a:prstGeom>
          <a:noFill/>
          <a:extLst>
            <a:ext uri="{909E8E84-426E-40DD-AFC4-6F175D3DCCD1}">
              <a14:hiddenFill xmlns:a14="http://schemas.microsoft.com/office/drawing/2010/main" xmlns="">
                <a:solidFill>
                  <a:srgbClr val="FFFFFF"/>
                </a:solidFill>
              </a14:hiddenFill>
            </a:ext>
          </a:extLst>
        </p:spPr>
      </p:pic>
      <p:pic>
        <p:nvPicPr>
          <p:cNvPr id="11267"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0" y="5715000"/>
            <a:ext cx="9140825" cy="1143000"/>
          </a:xfrm>
          <a:prstGeom prst="rect">
            <a:avLst/>
          </a:prstGeom>
          <a:noFill/>
          <a:extLst>
            <a:ext uri="{909E8E84-426E-40DD-AFC4-6F175D3DCCD1}">
              <a14:hiddenFill xmlns:a14="http://schemas.microsoft.com/office/drawing/2010/main" xmlns="">
                <a:solidFill>
                  <a:srgbClr val="FFFFFF"/>
                </a:solidFill>
              </a14:hiddenFill>
            </a:ext>
          </a:extLst>
        </p:spPr>
      </p:pic>
      <p:sp>
        <p:nvSpPr>
          <p:cNvPr id="11269" name="Rectangle 5"/>
          <p:cNvSpPr>
            <a:spLocks noGrp="1" noChangeArrowheads="1"/>
          </p:cNvSpPr>
          <p:nvPr>
            <p:ph type="ctrTitle" sz="quarter"/>
          </p:nvPr>
        </p:nvSpPr>
        <p:spPr>
          <a:xfrm>
            <a:off x="4356100" y="4146550"/>
            <a:ext cx="4787900" cy="1227138"/>
          </a:xfrm>
        </p:spPr>
        <p:txBody>
          <a:bodyPr/>
          <a:lstStyle>
            <a:lvl1pPr>
              <a:defRPr sz="4500">
                <a:solidFill>
                  <a:schemeClr val="tx1"/>
                </a:solidFill>
              </a:defRPr>
            </a:lvl1pPr>
          </a:lstStyle>
          <a:p>
            <a:pPr lvl="0"/>
            <a:r>
              <a:rPr lang="en-US" noProof="0"/>
              <a:t>Click to edit Master title style</a:t>
            </a:r>
            <a:endParaRPr lang="en-GB" noProof="0"/>
          </a:p>
        </p:txBody>
      </p:sp>
      <p:sp>
        <p:nvSpPr>
          <p:cNvPr id="11270" name="Rectangle 6"/>
          <p:cNvSpPr>
            <a:spLocks noGrp="1" noChangeArrowheads="1"/>
          </p:cNvSpPr>
          <p:nvPr>
            <p:ph type="subTitle" sz="quarter" idx="1"/>
          </p:nvPr>
        </p:nvSpPr>
        <p:spPr>
          <a:xfrm>
            <a:off x="4378325" y="5157788"/>
            <a:ext cx="4802188" cy="863600"/>
          </a:xfrm>
        </p:spPr>
        <p:txBody>
          <a:bodyPr/>
          <a:lstStyle>
            <a:lvl1pPr marL="0" indent="0">
              <a:buFont typeface="Wingdings" pitchFamily="2" charset="2"/>
              <a:buNone/>
              <a:defRPr sz="2100"/>
            </a:lvl1pPr>
          </a:lstStyle>
          <a:p>
            <a:pPr lvl="0"/>
            <a:r>
              <a:rPr lang="en-US" noProof="0"/>
              <a:t>Click to edit Master subtitle style</a:t>
            </a:r>
            <a:endParaRPr lang="en-GB" noProof="0"/>
          </a:p>
        </p:txBody>
      </p:sp>
    </p:spTree>
    <p:extLst>
      <p:ext uri="{BB962C8B-B14F-4D97-AF65-F5344CB8AC3E}">
        <p14:creationId xmlns:p14="http://schemas.microsoft.com/office/powerpoint/2010/main" xmlns="" val="25157399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405410042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xmlns="" val="304649016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42900" y="1144588"/>
            <a:ext cx="4248150" cy="55610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43450" y="1144588"/>
            <a:ext cx="4248150" cy="55610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132335514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8120833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xmlns="" val="260535490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5449663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xmlns="" val="400640516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xmlns="" val="291908400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192090042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29425" y="228600"/>
            <a:ext cx="2162175" cy="6477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42900" y="228600"/>
            <a:ext cx="6334125" cy="6477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90940588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73224" y="562670"/>
            <a:ext cx="7499176" cy="490066"/>
          </a:xfrm>
        </p:spPr>
        <p:txBody>
          <a:bodyPr/>
          <a:lstStyle>
            <a:lvl1pPr>
              <a:defRPr sz="2000"/>
            </a:lvl1pPr>
          </a:lstStyle>
          <a:p>
            <a:r>
              <a:rPr lang="en-US" dirty="0"/>
              <a:t>Click to edit Master title style</a:t>
            </a:r>
            <a:endParaRPr lang="ru-RU" dirty="0"/>
          </a:p>
        </p:txBody>
      </p:sp>
      <p:sp>
        <p:nvSpPr>
          <p:cNvPr id="3" name="Table Placeholder 2"/>
          <p:cNvSpPr>
            <a:spLocks noGrp="1"/>
          </p:cNvSpPr>
          <p:nvPr>
            <p:ph type="tbl" idx="1"/>
          </p:nvPr>
        </p:nvSpPr>
        <p:spPr>
          <a:xfrm>
            <a:off x="684213" y="1052513"/>
            <a:ext cx="8229600" cy="4525963"/>
          </a:xfrm>
        </p:spPr>
        <p:txBody>
          <a:bodyPr/>
          <a:lstStyle/>
          <a:p>
            <a:endParaRPr lang="ru-RU"/>
          </a:p>
        </p:txBody>
      </p:sp>
      <p:sp>
        <p:nvSpPr>
          <p:cNvPr id="4" name="Date Placeholder 3"/>
          <p:cNvSpPr>
            <a:spLocks noGrp="1"/>
          </p:cNvSpPr>
          <p:nvPr>
            <p:ph type="dt" sz="half" idx="10"/>
          </p:nvPr>
        </p:nvSpPr>
        <p:spPr>
          <a:xfrm>
            <a:off x="457200" y="6245225"/>
            <a:ext cx="2133600" cy="476250"/>
          </a:xfrm>
          <a:prstGeom prst="rect">
            <a:avLst/>
          </a:prstGeom>
        </p:spPr>
        <p:txBody>
          <a:bodyPr/>
          <a:lstStyle>
            <a:lvl1pPr>
              <a:defRPr/>
            </a:lvl1pPr>
          </a:lstStyle>
          <a:p>
            <a:fld id="{1226DA73-E4A1-4963-B39D-09CA48AEC0E9}" type="datetime1">
              <a:rPr lang="ru-RU"/>
              <a:pPr/>
              <a:t>25.11.2016</a:t>
            </a:fld>
            <a:endParaRPr lang="en-GB"/>
          </a:p>
        </p:txBody>
      </p:sp>
      <p:sp>
        <p:nvSpPr>
          <p:cNvPr id="5" name="Footer Placeholder 4"/>
          <p:cNvSpPr>
            <a:spLocks noGrp="1"/>
          </p:cNvSpPr>
          <p:nvPr>
            <p:ph type="ftr" sz="quarter" idx="11"/>
          </p:nvPr>
        </p:nvSpPr>
        <p:spPr>
          <a:xfrm>
            <a:off x="3124200" y="6245225"/>
            <a:ext cx="2895600" cy="476250"/>
          </a:xfrm>
          <a:prstGeom prst="rect">
            <a:avLst/>
          </a:prstGeom>
        </p:spPr>
        <p:txBody>
          <a:bodyPr/>
          <a:lstStyle>
            <a:lvl1pPr>
              <a:defRPr/>
            </a:lvl1pPr>
          </a:lstStyle>
          <a:p>
            <a:endParaRPr lang="en-GB"/>
          </a:p>
        </p:txBody>
      </p:sp>
      <p:sp>
        <p:nvSpPr>
          <p:cNvPr id="6" name="Slide Number Placeholder 5"/>
          <p:cNvSpPr>
            <a:spLocks noGrp="1"/>
          </p:cNvSpPr>
          <p:nvPr>
            <p:ph type="sldNum" sz="quarter" idx="12"/>
          </p:nvPr>
        </p:nvSpPr>
        <p:spPr>
          <a:xfrm>
            <a:off x="6553200" y="6245225"/>
            <a:ext cx="2133600" cy="476250"/>
          </a:xfrm>
          <a:prstGeom prst="rect">
            <a:avLst/>
          </a:prstGeom>
        </p:spPr>
        <p:txBody>
          <a:bodyPr/>
          <a:lstStyle>
            <a:lvl1pPr>
              <a:defRPr/>
            </a:lvl1pPr>
          </a:lstStyle>
          <a:p>
            <a:fld id="{697BFD8A-2E92-4F20-A773-26BDF10C260F}" type="slidenum">
              <a:rPr lang="en-GB"/>
              <a:pPr/>
              <a:t>‹#›</a:t>
            </a:fld>
            <a:endParaRPr lang="en-GB"/>
          </a:p>
        </p:txBody>
      </p:sp>
    </p:spTree>
    <p:extLst>
      <p:ext uri="{BB962C8B-B14F-4D97-AF65-F5344CB8AC3E}">
        <p14:creationId xmlns:p14="http://schemas.microsoft.com/office/powerpoint/2010/main" xmlns="" val="380539357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6858000" cy="838200"/>
          </a:xfrm>
        </p:spPr>
        <p:txBody>
          <a:bodyPr/>
          <a:lstStyle/>
          <a:p>
            <a:r>
              <a:rPr lang="en-US"/>
              <a:t>Click to edit Master title style</a:t>
            </a:r>
            <a:endParaRPr lang="ru-RU"/>
          </a:p>
        </p:txBody>
      </p:sp>
      <p:sp>
        <p:nvSpPr>
          <p:cNvPr id="3" name="Text Placeholder 2"/>
          <p:cNvSpPr>
            <a:spLocks noGrp="1"/>
          </p:cNvSpPr>
          <p:nvPr>
            <p:ph type="body" sz="half" idx="1"/>
          </p:nvPr>
        </p:nvSpPr>
        <p:spPr>
          <a:xfrm>
            <a:off x="342900" y="1144588"/>
            <a:ext cx="4248150" cy="55610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Content Placeholder 3"/>
          <p:cNvSpPr>
            <a:spLocks noGrp="1"/>
          </p:cNvSpPr>
          <p:nvPr>
            <p:ph sz="half" idx="2"/>
          </p:nvPr>
        </p:nvSpPr>
        <p:spPr>
          <a:xfrm>
            <a:off x="4743450" y="1144588"/>
            <a:ext cx="4248150" cy="55610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Tree>
    <p:extLst>
      <p:ext uri="{BB962C8B-B14F-4D97-AF65-F5344CB8AC3E}">
        <p14:creationId xmlns:p14="http://schemas.microsoft.com/office/powerpoint/2010/main" xmlns="" val="179823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21" Type="http://schemas.openxmlformats.org/officeDocument/2006/relationships/image" Target="../media/image4.jpeg"/><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oleObject" Target="../embeddings/oleObject2.bin"/><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vmlDrawing" Target="../drawings/vmlDrawing2.v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vmlDrawing" Target="../drawings/vmlDrawing5.v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3.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oleObject" Target="../embeddings/oleObject5.bin"/><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4.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6" Type="http://schemas.openxmlformats.org/officeDocument/2006/relationships/image" Target="../media/image14.png"/><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image" Target="../media/image13.png"/><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503238" y="1079500"/>
            <a:ext cx="8277225" cy="5038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5" name="Straight Connector 4"/>
          <p:cNvCxnSpPr/>
          <p:nvPr userDrawn="1"/>
        </p:nvCxnSpPr>
        <p:spPr>
          <a:xfrm>
            <a:off x="503238" y="844550"/>
            <a:ext cx="8277225" cy="1588"/>
          </a:xfrm>
          <a:prstGeom prst="line">
            <a:avLst/>
          </a:prstGeom>
          <a:ln w="19050" cap="flat" cmpd="sng" algn="ctr">
            <a:solidFill>
              <a:srgbClr val="FFBB00"/>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pic>
        <p:nvPicPr>
          <p:cNvPr id="1028" name="Picture 18" descr="yellowblue_rgb.jpg"/>
          <p:cNvPicPr>
            <a:picLocks noChangeAspect="1"/>
          </p:cNvPicPr>
          <p:nvPr userDrawn="1"/>
        </p:nvPicPr>
        <p:blipFill>
          <a:blip r:embed="rId18">
            <a:extLst>
              <a:ext uri="{28A0092B-C50C-407E-A947-70E740481C1C}">
                <a14:useLocalDpi xmlns:a14="http://schemas.microsoft.com/office/drawing/2010/main" xmlns="" val="0"/>
              </a:ext>
            </a:extLst>
          </a:blip>
          <a:srcRect/>
          <a:stretch>
            <a:fillRect/>
          </a:stretch>
        </p:blipFill>
        <p:spPr bwMode="auto">
          <a:xfrm>
            <a:off x="0" y="0"/>
            <a:ext cx="287338" cy="854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9" name="Picture 6" descr="logo.eps"/>
          <p:cNvPicPr>
            <a:picLocks noChangeAspect="1"/>
          </p:cNvPicPr>
          <p:nvPr userDrawn="1"/>
        </p:nvPicPr>
        <p:blipFill>
          <a:blip r:embed="rId19">
            <a:extLst>
              <a:ext uri="{28A0092B-C50C-407E-A947-70E740481C1C}">
                <a14:useLocalDpi xmlns:a14="http://schemas.microsoft.com/office/drawing/2010/main" xmlns="" val="0"/>
              </a:ext>
            </a:extLst>
          </a:blip>
          <a:srcRect/>
          <a:stretch>
            <a:fillRect/>
          </a:stretch>
        </p:blipFill>
        <p:spPr bwMode="auto">
          <a:xfrm>
            <a:off x="7747000" y="174625"/>
            <a:ext cx="1003300" cy="571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itle 1"/>
          <p:cNvSpPr txBox="1">
            <a:spLocks/>
          </p:cNvSpPr>
          <p:nvPr userDrawn="1"/>
        </p:nvSpPr>
        <p:spPr>
          <a:xfrm>
            <a:off x="395288" y="377825"/>
            <a:ext cx="7164387" cy="387350"/>
          </a:xfrm>
          <a:prstGeom prst="rect">
            <a:avLst/>
          </a:prstGeom>
        </p:spPr>
        <p:txBody>
          <a:bodyPr/>
          <a:lstStyle>
            <a:lvl1pPr algn="l" rtl="0" fontAlgn="base">
              <a:spcBef>
                <a:spcPct val="0"/>
              </a:spcBef>
              <a:spcAft>
                <a:spcPct val="0"/>
              </a:spcAft>
              <a:defRPr>
                <a:solidFill>
                  <a:schemeClr val="tx2"/>
                </a:solidFill>
                <a:latin typeface="+mj-lt"/>
                <a:ea typeface="+mj-ea"/>
                <a:cs typeface="+mj-cs"/>
              </a:defRPr>
            </a:lvl1pPr>
            <a:lvl2pPr algn="l" rtl="0" fontAlgn="base">
              <a:spcBef>
                <a:spcPct val="0"/>
              </a:spcBef>
              <a:spcAft>
                <a:spcPct val="0"/>
              </a:spcAft>
              <a:defRPr>
                <a:solidFill>
                  <a:schemeClr val="tx2"/>
                </a:solidFill>
                <a:latin typeface="Tahoma" pitchFamily="34" charset="0"/>
              </a:defRPr>
            </a:lvl2pPr>
            <a:lvl3pPr algn="l" rtl="0" fontAlgn="base">
              <a:spcBef>
                <a:spcPct val="0"/>
              </a:spcBef>
              <a:spcAft>
                <a:spcPct val="0"/>
              </a:spcAft>
              <a:defRPr>
                <a:solidFill>
                  <a:schemeClr val="tx2"/>
                </a:solidFill>
                <a:latin typeface="Tahoma" pitchFamily="34" charset="0"/>
              </a:defRPr>
            </a:lvl3pPr>
            <a:lvl4pPr algn="l" rtl="0" fontAlgn="base">
              <a:spcBef>
                <a:spcPct val="0"/>
              </a:spcBef>
              <a:spcAft>
                <a:spcPct val="0"/>
              </a:spcAft>
              <a:defRPr>
                <a:solidFill>
                  <a:schemeClr val="tx2"/>
                </a:solidFill>
                <a:latin typeface="Tahoma" pitchFamily="34" charset="0"/>
              </a:defRPr>
            </a:lvl4pPr>
            <a:lvl5pPr algn="l" rtl="0" fontAlgn="base">
              <a:spcBef>
                <a:spcPct val="0"/>
              </a:spcBef>
              <a:spcAft>
                <a:spcPct val="0"/>
              </a:spcAft>
              <a:defRPr>
                <a:solidFill>
                  <a:schemeClr val="tx2"/>
                </a:solidFill>
                <a:latin typeface="Tahoma" pitchFamily="34" charset="0"/>
              </a:defRPr>
            </a:lvl5pPr>
            <a:lvl6pPr marL="457200" algn="l" rtl="0" fontAlgn="base">
              <a:spcBef>
                <a:spcPct val="0"/>
              </a:spcBef>
              <a:spcAft>
                <a:spcPct val="0"/>
              </a:spcAft>
              <a:defRPr>
                <a:solidFill>
                  <a:schemeClr val="tx2"/>
                </a:solidFill>
                <a:latin typeface="Tahoma" pitchFamily="34" charset="0"/>
              </a:defRPr>
            </a:lvl6pPr>
            <a:lvl7pPr marL="914400" algn="l" rtl="0" fontAlgn="base">
              <a:spcBef>
                <a:spcPct val="0"/>
              </a:spcBef>
              <a:spcAft>
                <a:spcPct val="0"/>
              </a:spcAft>
              <a:defRPr>
                <a:solidFill>
                  <a:schemeClr val="tx2"/>
                </a:solidFill>
                <a:latin typeface="Tahoma" pitchFamily="34" charset="0"/>
              </a:defRPr>
            </a:lvl7pPr>
            <a:lvl8pPr marL="1371600" algn="l" rtl="0" fontAlgn="base">
              <a:spcBef>
                <a:spcPct val="0"/>
              </a:spcBef>
              <a:spcAft>
                <a:spcPct val="0"/>
              </a:spcAft>
              <a:defRPr>
                <a:solidFill>
                  <a:schemeClr val="tx2"/>
                </a:solidFill>
                <a:latin typeface="Tahoma" pitchFamily="34" charset="0"/>
              </a:defRPr>
            </a:lvl8pPr>
            <a:lvl9pPr marL="1828800" algn="l" rtl="0" fontAlgn="base">
              <a:spcBef>
                <a:spcPct val="0"/>
              </a:spcBef>
              <a:spcAft>
                <a:spcPct val="0"/>
              </a:spcAft>
              <a:defRPr>
                <a:solidFill>
                  <a:schemeClr val="tx2"/>
                </a:solidFill>
                <a:latin typeface="Tahoma" pitchFamily="34" charset="0"/>
              </a:defRPr>
            </a:lvl9pPr>
          </a:lstStyle>
          <a:p>
            <a:pPr>
              <a:defRPr/>
            </a:pPr>
            <a:endParaRPr lang="en-GB" sz="1800" dirty="0"/>
          </a:p>
        </p:txBody>
      </p:sp>
    </p:spTree>
  </p:cSld>
  <p:clrMap bg1="lt1" tx1="dk1" bg2="lt2" tx2="dk2" accent1="accent1" accent2="accent2" accent3="accent3" accent4="accent4" accent5="accent5" accent6="accent6" hlink="hlink" folHlink="folHlink"/>
  <p:sldLayoutIdLst>
    <p:sldLayoutId id="2147484758" r:id="rId1"/>
    <p:sldLayoutId id="2147484722" r:id="rId2"/>
    <p:sldLayoutId id="2147484723" r:id="rId3"/>
    <p:sldLayoutId id="2147484724" r:id="rId4"/>
    <p:sldLayoutId id="2147484725" r:id="rId5"/>
    <p:sldLayoutId id="2147484726" r:id="rId6"/>
    <p:sldLayoutId id="2147484727" r:id="rId7"/>
    <p:sldLayoutId id="2147484728" r:id="rId8"/>
    <p:sldLayoutId id="2147484729" r:id="rId9"/>
    <p:sldLayoutId id="2147484730" r:id="rId10"/>
    <p:sldLayoutId id="2147484731" r:id="rId11"/>
    <p:sldLayoutId id="2147484732" r:id="rId12"/>
    <p:sldLayoutId id="2147484733" r:id="rId13"/>
    <p:sldLayoutId id="2147484734" r:id="rId14"/>
    <p:sldLayoutId id="2147484735" r:id="rId15"/>
    <p:sldLayoutId id="2147484736" r:id="rId16"/>
  </p:sldLayoutIdLst>
  <p:txStyles>
    <p:titleStyle>
      <a:lvl1pPr algn="l" rtl="0" eaLnBrk="0" fontAlgn="base" hangingPunct="0">
        <a:spcBef>
          <a:spcPct val="0"/>
        </a:spcBef>
        <a:spcAft>
          <a:spcPct val="0"/>
        </a:spcAft>
        <a:defRPr>
          <a:solidFill>
            <a:schemeClr val="tx2"/>
          </a:solidFill>
          <a:latin typeface="+mj-lt"/>
          <a:ea typeface="+mj-ea"/>
          <a:cs typeface="+mj-cs"/>
        </a:defRPr>
      </a:lvl1pPr>
      <a:lvl2pPr algn="l" rtl="0" eaLnBrk="0" fontAlgn="base" hangingPunct="0">
        <a:spcBef>
          <a:spcPct val="0"/>
        </a:spcBef>
        <a:spcAft>
          <a:spcPct val="0"/>
        </a:spcAft>
        <a:defRPr>
          <a:solidFill>
            <a:schemeClr val="tx2"/>
          </a:solidFill>
          <a:latin typeface="Tahoma" pitchFamily="34" charset="0"/>
        </a:defRPr>
      </a:lvl2pPr>
      <a:lvl3pPr algn="l" rtl="0" eaLnBrk="0" fontAlgn="base" hangingPunct="0">
        <a:spcBef>
          <a:spcPct val="0"/>
        </a:spcBef>
        <a:spcAft>
          <a:spcPct val="0"/>
        </a:spcAft>
        <a:defRPr>
          <a:solidFill>
            <a:schemeClr val="tx2"/>
          </a:solidFill>
          <a:latin typeface="Tahoma" pitchFamily="34" charset="0"/>
        </a:defRPr>
      </a:lvl3pPr>
      <a:lvl4pPr algn="l" rtl="0" eaLnBrk="0" fontAlgn="base" hangingPunct="0">
        <a:spcBef>
          <a:spcPct val="0"/>
        </a:spcBef>
        <a:spcAft>
          <a:spcPct val="0"/>
        </a:spcAft>
        <a:defRPr>
          <a:solidFill>
            <a:schemeClr val="tx2"/>
          </a:solidFill>
          <a:latin typeface="Tahoma" pitchFamily="34" charset="0"/>
        </a:defRPr>
      </a:lvl4pPr>
      <a:lvl5pPr algn="l" rtl="0" eaLnBrk="0" fontAlgn="base" hangingPunct="0">
        <a:spcBef>
          <a:spcPct val="0"/>
        </a:spcBef>
        <a:spcAft>
          <a:spcPct val="0"/>
        </a:spcAft>
        <a:defRPr>
          <a:solidFill>
            <a:schemeClr val="tx2"/>
          </a:solidFill>
          <a:latin typeface="Tahoma" pitchFamily="34" charset="0"/>
        </a:defRPr>
      </a:lvl5pPr>
      <a:lvl6pPr marL="457200" algn="l" rtl="0" fontAlgn="base">
        <a:spcBef>
          <a:spcPct val="0"/>
        </a:spcBef>
        <a:spcAft>
          <a:spcPct val="0"/>
        </a:spcAft>
        <a:defRPr>
          <a:solidFill>
            <a:schemeClr val="tx2"/>
          </a:solidFill>
          <a:latin typeface="Tahoma" pitchFamily="34" charset="0"/>
        </a:defRPr>
      </a:lvl6pPr>
      <a:lvl7pPr marL="914400" algn="l" rtl="0" fontAlgn="base">
        <a:spcBef>
          <a:spcPct val="0"/>
        </a:spcBef>
        <a:spcAft>
          <a:spcPct val="0"/>
        </a:spcAft>
        <a:defRPr>
          <a:solidFill>
            <a:schemeClr val="tx2"/>
          </a:solidFill>
          <a:latin typeface="Tahoma" pitchFamily="34" charset="0"/>
        </a:defRPr>
      </a:lvl7pPr>
      <a:lvl8pPr marL="1371600" algn="l" rtl="0" fontAlgn="base">
        <a:spcBef>
          <a:spcPct val="0"/>
        </a:spcBef>
        <a:spcAft>
          <a:spcPct val="0"/>
        </a:spcAft>
        <a:defRPr>
          <a:solidFill>
            <a:schemeClr val="tx2"/>
          </a:solidFill>
          <a:latin typeface="Tahoma" pitchFamily="34" charset="0"/>
        </a:defRPr>
      </a:lvl8pPr>
      <a:lvl9pPr marL="1828800" algn="l" rtl="0" fontAlgn="base">
        <a:spcBef>
          <a:spcPct val="0"/>
        </a:spcBef>
        <a:spcAft>
          <a:spcPct val="0"/>
        </a:spcAft>
        <a:defRPr>
          <a:solidFill>
            <a:schemeClr val="tx2"/>
          </a:solidFill>
          <a:latin typeface="Tahoma" pitchFamily="34"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b="1">
          <a:solidFill>
            <a:schemeClr val="tx1"/>
          </a:solidFill>
          <a:latin typeface="+mn-lt"/>
        </a:defRPr>
      </a:lvl2pPr>
      <a:lvl3pPr marL="1143000" indent="-228600" algn="l" rtl="0" eaLnBrk="0" fontAlgn="base" hangingPunct="0">
        <a:spcBef>
          <a:spcPct val="20000"/>
        </a:spcBef>
        <a:spcAft>
          <a:spcPct val="0"/>
        </a:spcAft>
        <a:buChar char="•"/>
        <a:defRPr sz="1400">
          <a:solidFill>
            <a:schemeClr val="tx1"/>
          </a:solidFill>
          <a:latin typeface="+mn-lt"/>
        </a:defRPr>
      </a:lvl3pPr>
      <a:lvl4pPr marL="1600200" indent="-228600" algn="l" rtl="0" eaLnBrk="0" fontAlgn="base" hangingPunct="0">
        <a:spcBef>
          <a:spcPct val="20000"/>
        </a:spcBef>
        <a:spcAft>
          <a:spcPct val="0"/>
        </a:spcAft>
        <a:buChar char="–"/>
        <a:defRPr sz="1400">
          <a:solidFill>
            <a:schemeClr val="tx1"/>
          </a:solidFill>
          <a:latin typeface="+mn-lt"/>
        </a:defRPr>
      </a:lvl4pPr>
      <a:lvl5pPr marL="2057400" indent="-228600" algn="l" rtl="0" eaLnBrk="0" fontAlgn="base" hangingPunct="0">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2050" name="Object 12"/>
          <p:cNvGraphicFramePr>
            <a:graphicFrameLocks noChangeAspect="1"/>
          </p:cNvGraphicFramePr>
          <p:nvPr userDrawn="1"/>
        </p:nvGraphicFramePr>
        <p:xfrm>
          <a:off x="1403350" y="419100"/>
          <a:ext cx="7704138" cy="6438900"/>
        </p:xfrm>
        <a:graphic>
          <a:graphicData uri="http://schemas.openxmlformats.org/presentationml/2006/ole">
            <p:oleObj spid="_x0000_s2511" name="Photo Editor Photo" r:id="rId20" imgW="10221752" imgH="8542857" progId="">
              <p:embed/>
            </p:oleObj>
          </a:graphicData>
        </a:graphic>
      </p:graphicFrame>
      <p:sp>
        <p:nvSpPr>
          <p:cNvPr id="2051"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US"/>
              <a:t>Click to edit Master title style</a:t>
            </a:r>
          </a:p>
        </p:txBody>
      </p:sp>
      <p:sp>
        <p:nvSpPr>
          <p:cNvPr id="2052" name="Rectangle 3"/>
          <p:cNvSpPr>
            <a:spLocks noGrp="1" noChangeArrowheads="1"/>
          </p:cNvSpPr>
          <p:nvPr>
            <p:ph type="body" idx="1"/>
          </p:nvPr>
        </p:nvSpPr>
        <p:spPr bwMode="auto">
          <a:xfrm>
            <a:off x="503238" y="1600200"/>
            <a:ext cx="8229600"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053" name="Picture 18" descr="yellowblue_rgb.jpg"/>
          <p:cNvPicPr>
            <a:picLocks noChangeAspect="1"/>
          </p:cNvPicPr>
          <p:nvPr userDrawn="1"/>
        </p:nvPicPr>
        <p:blipFill>
          <a:blip r:embed="rId21">
            <a:extLst>
              <a:ext uri="{28A0092B-C50C-407E-A947-70E740481C1C}">
                <a14:useLocalDpi xmlns:a14="http://schemas.microsoft.com/office/drawing/2010/main" xmlns="" val="0"/>
              </a:ext>
            </a:extLst>
          </a:blip>
          <a:srcRect/>
          <a:stretch>
            <a:fillRect/>
          </a:stretch>
        </p:blipFill>
        <p:spPr bwMode="auto">
          <a:xfrm>
            <a:off x="0" y="5084763"/>
            <a:ext cx="698500" cy="1108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767" r:id="rId1"/>
    <p:sldLayoutId id="2147484737" r:id="rId2"/>
    <p:sldLayoutId id="2147484738" r:id="rId3"/>
    <p:sldLayoutId id="2147484739" r:id="rId4"/>
    <p:sldLayoutId id="2147484740" r:id="rId5"/>
    <p:sldLayoutId id="2147484741" r:id="rId6"/>
    <p:sldLayoutId id="2147484742" r:id="rId7"/>
    <p:sldLayoutId id="2147484743" r:id="rId8"/>
    <p:sldLayoutId id="2147484744" r:id="rId9"/>
    <p:sldLayoutId id="2147484745" r:id="rId10"/>
    <p:sldLayoutId id="2147484746" r:id="rId11"/>
    <p:sldLayoutId id="2147484773" r:id="rId12"/>
    <p:sldLayoutId id="2147484774" r:id="rId13"/>
    <p:sldLayoutId id="2147484775" r:id="rId14"/>
    <p:sldLayoutId id="2147484776" r:id="rId15"/>
    <p:sldLayoutId id="2147484777" r:id="rId16"/>
    <p:sldLayoutId id="2147484778" r:id="rId17"/>
  </p:sldLayoutIdLst>
  <p:txStyles>
    <p:titleStyle>
      <a:lvl1pPr algn="l" rtl="0" eaLnBrk="0" fontAlgn="base" hangingPunct="0">
        <a:spcBef>
          <a:spcPct val="0"/>
        </a:spcBef>
        <a:spcAft>
          <a:spcPct val="0"/>
        </a:spcAft>
        <a:defRPr sz="2800">
          <a:solidFill>
            <a:schemeClr val="tx2"/>
          </a:solidFill>
          <a:latin typeface="StoneSans" pitchFamily="34" charset="0"/>
          <a:ea typeface="+mj-ea"/>
          <a:cs typeface="+mj-cs"/>
        </a:defRPr>
      </a:lvl1pPr>
      <a:lvl2pPr algn="l" rtl="0" eaLnBrk="0" fontAlgn="base" hangingPunct="0">
        <a:spcBef>
          <a:spcPct val="0"/>
        </a:spcBef>
        <a:spcAft>
          <a:spcPct val="0"/>
        </a:spcAft>
        <a:defRPr>
          <a:solidFill>
            <a:schemeClr val="tx2"/>
          </a:solidFill>
          <a:latin typeface="Arial" charset="0"/>
        </a:defRPr>
      </a:lvl2pPr>
      <a:lvl3pPr algn="l" rtl="0" eaLnBrk="0" fontAlgn="base" hangingPunct="0">
        <a:spcBef>
          <a:spcPct val="0"/>
        </a:spcBef>
        <a:spcAft>
          <a:spcPct val="0"/>
        </a:spcAft>
        <a:defRPr>
          <a:solidFill>
            <a:schemeClr val="tx2"/>
          </a:solidFill>
          <a:latin typeface="Arial" charset="0"/>
        </a:defRPr>
      </a:lvl3pPr>
      <a:lvl4pPr algn="l" rtl="0" eaLnBrk="0" fontAlgn="base" hangingPunct="0">
        <a:spcBef>
          <a:spcPct val="0"/>
        </a:spcBef>
        <a:spcAft>
          <a:spcPct val="0"/>
        </a:spcAft>
        <a:defRPr>
          <a:solidFill>
            <a:schemeClr val="tx2"/>
          </a:solidFill>
          <a:latin typeface="Arial" charset="0"/>
        </a:defRPr>
      </a:lvl4pPr>
      <a:lvl5pPr algn="l" rtl="0" eaLnBrk="0" fontAlgn="base" hangingPunct="0">
        <a:spcBef>
          <a:spcPct val="0"/>
        </a:spcBef>
        <a:spcAft>
          <a:spcPct val="0"/>
        </a:spcAft>
        <a:defRPr>
          <a:solidFill>
            <a:schemeClr val="tx2"/>
          </a:solidFill>
          <a:latin typeface="Arial" charset="0"/>
        </a:defRPr>
      </a:lvl5pPr>
      <a:lvl6pPr marL="457200" algn="l" rtl="0" fontAlgn="base">
        <a:spcBef>
          <a:spcPct val="0"/>
        </a:spcBef>
        <a:spcAft>
          <a:spcPct val="0"/>
        </a:spcAft>
        <a:defRPr>
          <a:solidFill>
            <a:schemeClr val="tx2"/>
          </a:solidFill>
          <a:latin typeface="Arial" charset="0"/>
        </a:defRPr>
      </a:lvl6pPr>
      <a:lvl7pPr marL="914400" algn="l" rtl="0" fontAlgn="base">
        <a:spcBef>
          <a:spcPct val="0"/>
        </a:spcBef>
        <a:spcAft>
          <a:spcPct val="0"/>
        </a:spcAft>
        <a:defRPr>
          <a:solidFill>
            <a:schemeClr val="tx2"/>
          </a:solidFill>
          <a:latin typeface="Arial" charset="0"/>
        </a:defRPr>
      </a:lvl7pPr>
      <a:lvl8pPr marL="1371600" algn="l" rtl="0" fontAlgn="base">
        <a:spcBef>
          <a:spcPct val="0"/>
        </a:spcBef>
        <a:spcAft>
          <a:spcPct val="0"/>
        </a:spcAft>
        <a:defRPr>
          <a:solidFill>
            <a:schemeClr val="tx2"/>
          </a:solidFill>
          <a:latin typeface="Arial" charset="0"/>
        </a:defRPr>
      </a:lvl8pPr>
      <a:lvl9pPr marL="1828800" algn="l" rtl="0" fontAlgn="base">
        <a:spcBef>
          <a:spcPct val="0"/>
        </a:spcBef>
        <a:spcAft>
          <a:spcPct val="0"/>
        </a:spcAft>
        <a:defRPr>
          <a:solidFill>
            <a:schemeClr val="tx2"/>
          </a:solidFill>
          <a:latin typeface="Arial" charset="0"/>
        </a:defRPr>
      </a:lvl9pPr>
    </p:titleStyle>
    <p:bodyStyle>
      <a:lvl1pPr marL="342900" indent="-342900" algn="l" rtl="0" eaLnBrk="0" fontAlgn="base" hangingPunct="0">
        <a:lnSpc>
          <a:spcPct val="75000"/>
        </a:lnSpc>
        <a:spcBef>
          <a:spcPct val="40000"/>
        </a:spcBef>
        <a:spcAft>
          <a:spcPct val="0"/>
        </a:spcAft>
        <a:buChar char="•"/>
        <a:defRPr sz="2400">
          <a:solidFill>
            <a:schemeClr val="tx1"/>
          </a:solidFill>
          <a:latin typeface="StoneSans" pitchFamily="34" charset="0"/>
          <a:ea typeface="+mn-ea"/>
          <a:cs typeface="+mn-cs"/>
        </a:defRPr>
      </a:lvl1pPr>
      <a:lvl2pPr marL="742950" indent="-285750" algn="l" rtl="0" eaLnBrk="0" fontAlgn="base" hangingPunct="0">
        <a:lnSpc>
          <a:spcPct val="75000"/>
        </a:lnSpc>
        <a:spcBef>
          <a:spcPct val="40000"/>
        </a:spcBef>
        <a:spcAft>
          <a:spcPct val="0"/>
        </a:spcAft>
        <a:buChar char="–"/>
        <a:defRPr b="1">
          <a:solidFill>
            <a:schemeClr val="tx1"/>
          </a:solidFill>
          <a:latin typeface="StoneSans" pitchFamily="34" charset="0"/>
        </a:defRPr>
      </a:lvl2pPr>
      <a:lvl3pPr marL="1143000" indent="-228600" algn="l" rtl="0" eaLnBrk="0" fontAlgn="base" hangingPunct="0">
        <a:lnSpc>
          <a:spcPct val="75000"/>
        </a:lnSpc>
        <a:spcBef>
          <a:spcPct val="40000"/>
        </a:spcBef>
        <a:spcAft>
          <a:spcPct val="0"/>
        </a:spcAft>
        <a:buChar char="•"/>
        <a:defRPr>
          <a:solidFill>
            <a:schemeClr val="tx1"/>
          </a:solidFill>
          <a:latin typeface="StoneSans" pitchFamily="34" charset="0"/>
        </a:defRPr>
      </a:lvl3pPr>
      <a:lvl4pPr marL="1600200" indent="-228600" algn="l" rtl="0" eaLnBrk="0" fontAlgn="base" hangingPunct="0">
        <a:lnSpc>
          <a:spcPct val="75000"/>
        </a:lnSpc>
        <a:spcBef>
          <a:spcPct val="40000"/>
        </a:spcBef>
        <a:spcAft>
          <a:spcPct val="0"/>
        </a:spcAft>
        <a:buChar char="–"/>
        <a:defRPr sz="1300">
          <a:solidFill>
            <a:schemeClr val="tx1"/>
          </a:solidFill>
          <a:latin typeface="StoneSans" pitchFamily="34" charset="0"/>
        </a:defRPr>
      </a:lvl4pPr>
      <a:lvl5pPr marL="2057400" indent="-228600" algn="l" rtl="0" eaLnBrk="0" fontAlgn="base" hangingPunct="0">
        <a:lnSpc>
          <a:spcPct val="75000"/>
        </a:lnSpc>
        <a:spcBef>
          <a:spcPct val="40000"/>
        </a:spcBef>
        <a:spcAft>
          <a:spcPct val="0"/>
        </a:spcAft>
        <a:buChar char="»"/>
        <a:defRPr sz="1300">
          <a:solidFill>
            <a:schemeClr val="tx1"/>
          </a:solidFill>
          <a:latin typeface="StoneSans" pitchFamily="34" charset="0"/>
        </a:defRPr>
      </a:lvl5pPr>
      <a:lvl6pPr marL="2514600" indent="-228600" algn="l" rtl="0" fontAlgn="base">
        <a:lnSpc>
          <a:spcPct val="75000"/>
        </a:lnSpc>
        <a:spcBef>
          <a:spcPct val="40000"/>
        </a:spcBef>
        <a:spcAft>
          <a:spcPct val="0"/>
        </a:spcAft>
        <a:buChar char="»"/>
        <a:defRPr sz="1300">
          <a:solidFill>
            <a:schemeClr val="tx1"/>
          </a:solidFill>
          <a:latin typeface="+mn-lt"/>
        </a:defRPr>
      </a:lvl6pPr>
      <a:lvl7pPr marL="2971800" indent="-228600" algn="l" rtl="0" fontAlgn="base">
        <a:lnSpc>
          <a:spcPct val="75000"/>
        </a:lnSpc>
        <a:spcBef>
          <a:spcPct val="40000"/>
        </a:spcBef>
        <a:spcAft>
          <a:spcPct val="0"/>
        </a:spcAft>
        <a:buChar char="»"/>
        <a:defRPr sz="1300">
          <a:solidFill>
            <a:schemeClr val="tx1"/>
          </a:solidFill>
          <a:latin typeface="+mn-lt"/>
        </a:defRPr>
      </a:lvl7pPr>
      <a:lvl8pPr marL="3429000" indent="-228600" algn="l" rtl="0" fontAlgn="base">
        <a:lnSpc>
          <a:spcPct val="75000"/>
        </a:lnSpc>
        <a:spcBef>
          <a:spcPct val="40000"/>
        </a:spcBef>
        <a:spcAft>
          <a:spcPct val="0"/>
        </a:spcAft>
        <a:buChar char="»"/>
        <a:defRPr sz="1300">
          <a:solidFill>
            <a:schemeClr val="tx1"/>
          </a:solidFill>
          <a:latin typeface="+mn-lt"/>
        </a:defRPr>
      </a:lvl8pPr>
      <a:lvl9pPr marL="3886200" indent="-228600" algn="l" rtl="0" fontAlgn="base">
        <a:lnSpc>
          <a:spcPct val="75000"/>
        </a:lnSpc>
        <a:spcBef>
          <a:spcPct val="40000"/>
        </a:spcBef>
        <a:spcAft>
          <a:spcPct val="0"/>
        </a:spcAft>
        <a:buChar char="»"/>
        <a:defRPr sz="1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bwMode="auto">
          <a:xfrm>
            <a:off x="898525" y="1258888"/>
            <a:ext cx="8277225" cy="5038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3075" name="Picture 18" descr="yellowblue_rgb.jpg"/>
          <p:cNvPicPr>
            <a:picLocks noChangeAspect="1"/>
          </p:cNvPicPr>
          <p:nvPr userDrawn="1"/>
        </p:nvPicPr>
        <p:blipFill>
          <a:blip r:embed="rId14">
            <a:extLst>
              <a:ext uri="{28A0092B-C50C-407E-A947-70E740481C1C}">
                <a14:useLocalDpi xmlns:a14="http://schemas.microsoft.com/office/drawing/2010/main" xmlns="" val="0"/>
              </a:ext>
            </a:extLst>
          </a:blip>
          <a:srcRect/>
          <a:stretch>
            <a:fillRect/>
          </a:stretch>
        </p:blipFill>
        <p:spPr bwMode="auto">
          <a:xfrm>
            <a:off x="0" y="1103313"/>
            <a:ext cx="698500" cy="1108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3076" name="Object 9"/>
          <p:cNvGraphicFramePr>
            <a:graphicFrameLocks noChangeAspect="1"/>
          </p:cNvGraphicFramePr>
          <p:nvPr userDrawn="1"/>
        </p:nvGraphicFramePr>
        <p:xfrm>
          <a:off x="6011863" y="4511675"/>
          <a:ext cx="2987675" cy="2346325"/>
        </p:xfrm>
        <a:graphic>
          <a:graphicData uri="http://schemas.openxmlformats.org/presentationml/2006/ole">
            <p:oleObj spid="_x0000_s3533" name="Photo Editor Photo" r:id="rId15" imgW="7542857" imgH="5923810" progId="">
              <p:embed/>
            </p:oleObj>
          </a:graphicData>
        </a:graphic>
      </p:graphicFrame>
    </p:spTree>
  </p:cSld>
  <p:clrMap bg1="lt1" tx1="dk1" bg2="lt2" tx2="dk2" accent1="accent1" accent2="accent2" accent3="accent3" accent4="accent4" accent5="accent5" accent6="accent6" hlink="hlink" folHlink="folHlink"/>
  <p:sldLayoutIdLst>
    <p:sldLayoutId id="2147484747" r:id="rId1"/>
    <p:sldLayoutId id="2147484748" r:id="rId2"/>
    <p:sldLayoutId id="2147484749" r:id="rId3"/>
    <p:sldLayoutId id="2147484750" r:id="rId4"/>
    <p:sldLayoutId id="2147484751" r:id="rId5"/>
    <p:sldLayoutId id="2147484752" r:id="rId6"/>
    <p:sldLayoutId id="2147484753" r:id="rId7"/>
    <p:sldLayoutId id="2147484754" r:id="rId8"/>
    <p:sldLayoutId id="2147484755" r:id="rId9"/>
    <p:sldLayoutId id="2147484756" r:id="rId10"/>
    <p:sldLayoutId id="2147484757" r:id="rId11"/>
  </p:sldLayoutIdLst>
  <p:txStyles>
    <p:titleStyle>
      <a:lvl1pPr algn="l" rtl="0" eaLnBrk="0" fontAlgn="base" hangingPunct="0">
        <a:spcBef>
          <a:spcPct val="0"/>
        </a:spcBef>
        <a:spcAft>
          <a:spcPct val="0"/>
        </a:spcAft>
        <a:defRPr>
          <a:solidFill>
            <a:schemeClr val="tx2"/>
          </a:solidFill>
          <a:latin typeface="+mj-lt"/>
          <a:ea typeface="+mj-ea"/>
          <a:cs typeface="+mj-cs"/>
        </a:defRPr>
      </a:lvl1pPr>
      <a:lvl2pPr algn="l" rtl="0" eaLnBrk="0" fontAlgn="base" hangingPunct="0">
        <a:spcBef>
          <a:spcPct val="0"/>
        </a:spcBef>
        <a:spcAft>
          <a:spcPct val="0"/>
        </a:spcAft>
        <a:defRPr>
          <a:solidFill>
            <a:schemeClr val="tx2"/>
          </a:solidFill>
          <a:latin typeface="Tahoma" pitchFamily="34" charset="0"/>
        </a:defRPr>
      </a:lvl2pPr>
      <a:lvl3pPr algn="l" rtl="0" eaLnBrk="0" fontAlgn="base" hangingPunct="0">
        <a:spcBef>
          <a:spcPct val="0"/>
        </a:spcBef>
        <a:spcAft>
          <a:spcPct val="0"/>
        </a:spcAft>
        <a:defRPr>
          <a:solidFill>
            <a:schemeClr val="tx2"/>
          </a:solidFill>
          <a:latin typeface="Tahoma" pitchFamily="34" charset="0"/>
        </a:defRPr>
      </a:lvl3pPr>
      <a:lvl4pPr algn="l" rtl="0" eaLnBrk="0" fontAlgn="base" hangingPunct="0">
        <a:spcBef>
          <a:spcPct val="0"/>
        </a:spcBef>
        <a:spcAft>
          <a:spcPct val="0"/>
        </a:spcAft>
        <a:defRPr>
          <a:solidFill>
            <a:schemeClr val="tx2"/>
          </a:solidFill>
          <a:latin typeface="Tahoma" pitchFamily="34" charset="0"/>
        </a:defRPr>
      </a:lvl4pPr>
      <a:lvl5pPr algn="l" rtl="0" eaLnBrk="0" fontAlgn="base" hangingPunct="0">
        <a:spcBef>
          <a:spcPct val="0"/>
        </a:spcBef>
        <a:spcAft>
          <a:spcPct val="0"/>
        </a:spcAft>
        <a:defRPr>
          <a:solidFill>
            <a:schemeClr val="tx2"/>
          </a:solidFill>
          <a:latin typeface="Tahoma" pitchFamily="34" charset="0"/>
        </a:defRPr>
      </a:lvl5pPr>
      <a:lvl6pPr marL="457200" algn="l" rtl="0" fontAlgn="base">
        <a:spcBef>
          <a:spcPct val="0"/>
        </a:spcBef>
        <a:spcAft>
          <a:spcPct val="0"/>
        </a:spcAft>
        <a:defRPr>
          <a:solidFill>
            <a:schemeClr val="tx2"/>
          </a:solidFill>
          <a:latin typeface="Tahoma" pitchFamily="34" charset="0"/>
        </a:defRPr>
      </a:lvl6pPr>
      <a:lvl7pPr marL="914400" algn="l" rtl="0" fontAlgn="base">
        <a:spcBef>
          <a:spcPct val="0"/>
        </a:spcBef>
        <a:spcAft>
          <a:spcPct val="0"/>
        </a:spcAft>
        <a:defRPr>
          <a:solidFill>
            <a:schemeClr val="tx2"/>
          </a:solidFill>
          <a:latin typeface="Tahoma" pitchFamily="34" charset="0"/>
        </a:defRPr>
      </a:lvl7pPr>
      <a:lvl8pPr marL="1371600" algn="l" rtl="0" fontAlgn="base">
        <a:spcBef>
          <a:spcPct val="0"/>
        </a:spcBef>
        <a:spcAft>
          <a:spcPct val="0"/>
        </a:spcAft>
        <a:defRPr>
          <a:solidFill>
            <a:schemeClr val="tx2"/>
          </a:solidFill>
          <a:latin typeface="Tahoma" pitchFamily="34" charset="0"/>
        </a:defRPr>
      </a:lvl8pPr>
      <a:lvl9pPr marL="1828800" algn="l" rtl="0" fontAlgn="base">
        <a:spcBef>
          <a:spcPct val="0"/>
        </a:spcBef>
        <a:spcAft>
          <a:spcPct val="0"/>
        </a:spcAft>
        <a:defRPr>
          <a:solidFill>
            <a:schemeClr val="tx2"/>
          </a:solidFill>
          <a:latin typeface="Tahoma" pitchFamily="34" charset="0"/>
        </a:defRPr>
      </a:lvl9pPr>
    </p:titleStyle>
    <p:bodyStyle>
      <a:lvl1pPr marL="342900" indent="-342900" algn="l" rtl="0" eaLnBrk="0" fontAlgn="base" hangingPunct="0">
        <a:spcBef>
          <a:spcPct val="20000"/>
        </a:spcBef>
        <a:spcAft>
          <a:spcPct val="0"/>
        </a:spcAft>
        <a:buChar char="•"/>
        <a:defRPr sz="24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sz="1300">
          <a:solidFill>
            <a:schemeClr val="tx1"/>
          </a:solidFill>
          <a:latin typeface="+mn-lt"/>
        </a:defRPr>
      </a:lvl4pPr>
      <a:lvl5pPr marL="2057400" indent="-228600" algn="l" rtl="0" eaLnBrk="0" fontAlgn="base" hangingPunct="0">
        <a:spcBef>
          <a:spcPct val="20000"/>
        </a:spcBef>
        <a:spcAft>
          <a:spcPct val="0"/>
        </a:spcAft>
        <a:buChar char="»"/>
        <a:defRPr sz="1300">
          <a:solidFill>
            <a:schemeClr val="tx1"/>
          </a:solidFill>
          <a:latin typeface="+mn-lt"/>
        </a:defRPr>
      </a:lvl5pPr>
      <a:lvl6pPr marL="2514600" indent="-228600" algn="l" rtl="0" fontAlgn="base">
        <a:spcBef>
          <a:spcPct val="20000"/>
        </a:spcBef>
        <a:spcAft>
          <a:spcPct val="0"/>
        </a:spcAft>
        <a:buChar char="»"/>
        <a:defRPr sz="1300">
          <a:solidFill>
            <a:schemeClr val="tx1"/>
          </a:solidFill>
          <a:latin typeface="+mn-lt"/>
        </a:defRPr>
      </a:lvl6pPr>
      <a:lvl7pPr marL="2971800" indent="-228600" algn="l" rtl="0" fontAlgn="base">
        <a:spcBef>
          <a:spcPct val="20000"/>
        </a:spcBef>
        <a:spcAft>
          <a:spcPct val="0"/>
        </a:spcAft>
        <a:buChar char="»"/>
        <a:defRPr sz="1300">
          <a:solidFill>
            <a:schemeClr val="tx1"/>
          </a:solidFill>
          <a:latin typeface="+mn-lt"/>
        </a:defRPr>
      </a:lvl7pPr>
      <a:lvl8pPr marL="3429000" indent="-228600" algn="l" rtl="0" fontAlgn="base">
        <a:spcBef>
          <a:spcPct val="20000"/>
        </a:spcBef>
        <a:spcAft>
          <a:spcPct val="0"/>
        </a:spcAft>
        <a:buChar char="»"/>
        <a:defRPr sz="1300">
          <a:solidFill>
            <a:schemeClr val="tx1"/>
          </a:solidFill>
          <a:latin typeface="+mn-lt"/>
        </a:defRPr>
      </a:lvl8pPr>
      <a:lvl9pPr marL="3886200" indent="-228600" algn="l" rtl="0" fontAlgn="base">
        <a:spcBef>
          <a:spcPct val="20000"/>
        </a:spcBef>
        <a:spcAft>
          <a:spcPct val="0"/>
        </a:spcAft>
        <a:buChar char="»"/>
        <a:defRPr sz="1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46" name="Picture 6" descr="Russia-Traditional"/>
          <p:cNvPicPr>
            <a:picLocks noChangeAspect="1" noChangeArrowheads="1"/>
          </p:cNvPicPr>
          <p:nvPr/>
        </p:nvPicPr>
        <p:blipFill>
          <a:blip r:embed="rId15">
            <a:extLst>
              <a:ext uri="{28A0092B-C50C-407E-A947-70E740481C1C}">
                <a14:useLocalDpi xmlns:a14="http://schemas.microsoft.com/office/drawing/2010/main" xmlns="" val="0"/>
              </a:ext>
            </a:extLst>
          </a:blip>
          <a:srcRect/>
          <a:stretch>
            <a:fillRect/>
          </a:stretch>
        </p:blipFill>
        <p:spPr bwMode="auto">
          <a:xfrm>
            <a:off x="7651750" y="201613"/>
            <a:ext cx="1241425" cy="850900"/>
          </a:xfrm>
          <a:prstGeom prst="rect">
            <a:avLst/>
          </a:prstGeom>
          <a:noFill/>
          <a:extLst>
            <a:ext uri="{909E8E84-426E-40DD-AFC4-6F175D3DCCD1}">
              <a14:hiddenFill xmlns:a14="http://schemas.microsoft.com/office/drawing/2010/main" xmlns="">
                <a:solidFill>
                  <a:srgbClr val="FFFFFF"/>
                </a:solidFill>
              </a14:hiddenFill>
            </a:ext>
          </a:extLst>
        </p:spPr>
      </p:pic>
      <p:sp>
        <p:nvSpPr>
          <p:cNvPr id="10242" name="Rectangle 2"/>
          <p:cNvSpPr>
            <a:spLocks noGrp="1" noChangeArrowheads="1"/>
          </p:cNvSpPr>
          <p:nvPr>
            <p:ph type="body" idx="1"/>
          </p:nvPr>
        </p:nvSpPr>
        <p:spPr bwMode="auto">
          <a:xfrm>
            <a:off x="342900" y="1144588"/>
            <a:ext cx="8648700" cy="55610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243" name="Rectangle 3"/>
          <p:cNvSpPr>
            <a:spLocks noGrp="1" noChangeArrowheads="1"/>
          </p:cNvSpPr>
          <p:nvPr>
            <p:ph type="title"/>
          </p:nvPr>
        </p:nvSpPr>
        <p:spPr bwMode="auto">
          <a:xfrm>
            <a:off x="685800" y="228600"/>
            <a:ext cx="6858000" cy="838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pic>
        <p:nvPicPr>
          <p:cNvPr id="10244" name="Picture 4"/>
          <p:cNvPicPr>
            <a:picLocks noChangeAspect="1" noChangeArrowheads="1"/>
          </p:cNvPicPr>
          <p:nvPr/>
        </p:nvPicPr>
        <p:blipFill>
          <a:blip r:embed="rId16">
            <a:extLst>
              <a:ext uri="{28A0092B-C50C-407E-A947-70E740481C1C}">
                <a14:useLocalDpi xmlns:a14="http://schemas.microsoft.com/office/drawing/2010/main" xmlns="" val="0"/>
              </a:ext>
            </a:extLst>
          </a:blip>
          <a:srcRect/>
          <a:stretch>
            <a:fillRect/>
          </a:stretch>
        </p:blipFill>
        <p:spPr bwMode="auto">
          <a:xfrm>
            <a:off x="0" y="0"/>
            <a:ext cx="465138" cy="114776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48495974"/>
      </p:ext>
    </p:extLst>
  </p:cSld>
  <p:clrMap bg1="lt1" tx1="dk1" bg2="lt2" tx2="dk2" accent1="accent1" accent2="accent2" accent3="accent3" accent4="accent4" accent5="accent5" accent6="accent6" hlink="hlink" folHlink="folHlink"/>
  <p:sldLayoutIdLst>
    <p:sldLayoutId id="2147484784" r:id="rId1"/>
    <p:sldLayoutId id="2147484785" r:id="rId2"/>
    <p:sldLayoutId id="2147484786" r:id="rId3"/>
    <p:sldLayoutId id="2147484787" r:id="rId4"/>
    <p:sldLayoutId id="2147484788" r:id="rId5"/>
    <p:sldLayoutId id="2147484789" r:id="rId6"/>
    <p:sldLayoutId id="2147484790" r:id="rId7"/>
    <p:sldLayoutId id="2147484791" r:id="rId8"/>
    <p:sldLayoutId id="2147484792" r:id="rId9"/>
    <p:sldLayoutId id="2147484793" r:id="rId10"/>
    <p:sldLayoutId id="2147484794" r:id="rId11"/>
    <p:sldLayoutId id="2147484798" r:id="rId12"/>
    <p:sldLayoutId id="2147484799" r:id="rId13"/>
  </p:sldLayoutIdLst>
  <p:txStyles>
    <p:titleStyle>
      <a:lvl1pPr algn="l" rtl="0" eaLnBrk="1" fontAlgn="base" hangingPunct="1">
        <a:spcBef>
          <a:spcPct val="0"/>
        </a:spcBef>
        <a:spcAft>
          <a:spcPct val="0"/>
        </a:spcAft>
        <a:defRPr sz="3000">
          <a:solidFill>
            <a:srgbClr val="002277"/>
          </a:solidFill>
          <a:latin typeface="+mj-lt"/>
          <a:ea typeface="+mj-ea"/>
          <a:cs typeface="+mj-cs"/>
        </a:defRPr>
      </a:lvl1pPr>
      <a:lvl2pPr algn="l" rtl="0" eaLnBrk="1" fontAlgn="base" hangingPunct="1">
        <a:spcBef>
          <a:spcPct val="0"/>
        </a:spcBef>
        <a:spcAft>
          <a:spcPct val="0"/>
        </a:spcAft>
        <a:defRPr sz="3000">
          <a:solidFill>
            <a:srgbClr val="002277"/>
          </a:solidFill>
          <a:latin typeface="Arial" charset="0"/>
        </a:defRPr>
      </a:lvl2pPr>
      <a:lvl3pPr algn="l" rtl="0" eaLnBrk="1" fontAlgn="base" hangingPunct="1">
        <a:spcBef>
          <a:spcPct val="0"/>
        </a:spcBef>
        <a:spcAft>
          <a:spcPct val="0"/>
        </a:spcAft>
        <a:defRPr sz="3000">
          <a:solidFill>
            <a:srgbClr val="002277"/>
          </a:solidFill>
          <a:latin typeface="Arial" charset="0"/>
        </a:defRPr>
      </a:lvl3pPr>
      <a:lvl4pPr algn="l" rtl="0" eaLnBrk="1" fontAlgn="base" hangingPunct="1">
        <a:spcBef>
          <a:spcPct val="0"/>
        </a:spcBef>
        <a:spcAft>
          <a:spcPct val="0"/>
        </a:spcAft>
        <a:defRPr sz="3000">
          <a:solidFill>
            <a:srgbClr val="002277"/>
          </a:solidFill>
          <a:latin typeface="Arial" charset="0"/>
        </a:defRPr>
      </a:lvl4pPr>
      <a:lvl5pPr algn="l" rtl="0" eaLnBrk="1" fontAlgn="base" hangingPunct="1">
        <a:spcBef>
          <a:spcPct val="0"/>
        </a:spcBef>
        <a:spcAft>
          <a:spcPct val="0"/>
        </a:spcAft>
        <a:defRPr sz="3000">
          <a:solidFill>
            <a:srgbClr val="002277"/>
          </a:solidFill>
          <a:latin typeface="Arial" charset="0"/>
        </a:defRPr>
      </a:lvl5pPr>
      <a:lvl6pPr marL="457200" algn="l" rtl="0" eaLnBrk="1" fontAlgn="base" hangingPunct="1">
        <a:spcBef>
          <a:spcPct val="0"/>
        </a:spcBef>
        <a:spcAft>
          <a:spcPct val="0"/>
        </a:spcAft>
        <a:defRPr sz="3000">
          <a:solidFill>
            <a:srgbClr val="002277"/>
          </a:solidFill>
          <a:latin typeface="Arial" charset="0"/>
        </a:defRPr>
      </a:lvl6pPr>
      <a:lvl7pPr marL="914400" algn="l" rtl="0" eaLnBrk="1" fontAlgn="base" hangingPunct="1">
        <a:spcBef>
          <a:spcPct val="0"/>
        </a:spcBef>
        <a:spcAft>
          <a:spcPct val="0"/>
        </a:spcAft>
        <a:defRPr sz="3000">
          <a:solidFill>
            <a:srgbClr val="002277"/>
          </a:solidFill>
          <a:latin typeface="Arial" charset="0"/>
        </a:defRPr>
      </a:lvl7pPr>
      <a:lvl8pPr marL="1371600" algn="l" rtl="0" eaLnBrk="1" fontAlgn="base" hangingPunct="1">
        <a:spcBef>
          <a:spcPct val="0"/>
        </a:spcBef>
        <a:spcAft>
          <a:spcPct val="0"/>
        </a:spcAft>
        <a:defRPr sz="3000">
          <a:solidFill>
            <a:srgbClr val="002277"/>
          </a:solidFill>
          <a:latin typeface="Arial" charset="0"/>
        </a:defRPr>
      </a:lvl8pPr>
      <a:lvl9pPr marL="1828800" algn="l" rtl="0" eaLnBrk="1" fontAlgn="base" hangingPunct="1">
        <a:spcBef>
          <a:spcPct val="0"/>
        </a:spcBef>
        <a:spcAft>
          <a:spcPct val="0"/>
        </a:spcAft>
        <a:defRPr sz="3000">
          <a:solidFill>
            <a:srgbClr val="002277"/>
          </a:solidFill>
          <a:latin typeface="Arial" charset="0"/>
        </a:defRPr>
      </a:lvl9pPr>
    </p:titleStyle>
    <p:bodyStyle>
      <a:lvl1pPr marL="342900" indent="-342900" algn="l" rtl="0" eaLnBrk="1" fontAlgn="base" hangingPunct="1">
        <a:spcBef>
          <a:spcPct val="20000"/>
        </a:spcBef>
        <a:spcAft>
          <a:spcPct val="0"/>
        </a:spcAft>
        <a:buClr>
          <a:schemeClr val="accent2"/>
        </a:buClr>
        <a:buFont typeface="Wingdings" pitchFamily="2"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2"/>
        </a:buClr>
        <a:buFont typeface="Wingdings" pitchFamily="2" charset="2"/>
        <a:buChar char="§"/>
        <a:defRPr sz="2200">
          <a:solidFill>
            <a:schemeClr val="tx1"/>
          </a:solidFill>
          <a:latin typeface="+mn-lt"/>
        </a:defRPr>
      </a:lvl2pPr>
      <a:lvl3pPr marL="1143000" indent="-228600" algn="l" rtl="0" eaLnBrk="1" fontAlgn="base" hangingPunct="1">
        <a:spcBef>
          <a:spcPct val="20000"/>
        </a:spcBef>
        <a:spcAft>
          <a:spcPct val="0"/>
        </a:spcAft>
        <a:buClr>
          <a:schemeClr val="accent2"/>
        </a:buClr>
        <a:buFont typeface="Wingdings" pitchFamily="2" charset="2"/>
        <a:buChar char="§"/>
        <a:defRPr sz="2000">
          <a:solidFill>
            <a:schemeClr val="tx1"/>
          </a:solidFill>
          <a:latin typeface="+mn-lt"/>
        </a:defRPr>
      </a:lvl3pPr>
      <a:lvl4pPr marL="1600200" indent="-228600" algn="l" rtl="0" eaLnBrk="1" fontAlgn="base" hangingPunct="1">
        <a:spcBef>
          <a:spcPct val="20000"/>
        </a:spcBef>
        <a:spcAft>
          <a:spcPct val="0"/>
        </a:spcAft>
        <a:buClr>
          <a:schemeClr val="accent2"/>
        </a:buClr>
        <a:buFont typeface="Wingdings" pitchFamily="2" charset="2"/>
        <a:buChar char="§"/>
        <a:defRPr>
          <a:solidFill>
            <a:schemeClr val="tx1"/>
          </a:solidFill>
          <a:latin typeface="+mn-lt"/>
        </a:defRPr>
      </a:lvl4pPr>
      <a:lvl5pPr marL="2057400" indent="-228600" algn="l" rtl="0" eaLnBrk="1" fontAlgn="base" hangingPunct="1">
        <a:spcBef>
          <a:spcPct val="20000"/>
        </a:spcBef>
        <a:spcAft>
          <a:spcPct val="0"/>
        </a:spcAft>
        <a:buClr>
          <a:schemeClr val="accent2"/>
        </a:buClr>
        <a:buFont typeface="Wingdings" pitchFamily="2" charset="2"/>
        <a:buChar char="§"/>
        <a:defRPr sz="1600">
          <a:solidFill>
            <a:schemeClr val="tx1"/>
          </a:solidFill>
          <a:latin typeface="+mn-lt"/>
        </a:defRPr>
      </a:lvl5pPr>
      <a:lvl6pPr marL="2514600" indent="-228600" algn="l" rtl="0" eaLnBrk="1" fontAlgn="base" hangingPunct="1">
        <a:spcBef>
          <a:spcPct val="20000"/>
        </a:spcBef>
        <a:spcAft>
          <a:spcPct val="0"/>
        </a:spcAft>
        <a:buClr>
          <a:schemeClr val="accent2"/>
        </a:buClr>
        <a:buFont typeface="Wingdings" pitchFamily="2" charset="2"/>
        <a:buChar char="§"/>
        <a:defRPr sz="1600">
          <a:solidFill>
            <a:schemeClr val="tx1"/>
          </a:solidFill>
          <a:latin typeface="+mn-lt"/>
        </a:defRPr>
      </a:lvl6pPr>
      <a:lvl7pPr marL="2971800" indent="-228600" algn="l" rtl="0" eaLnBrk="1" fontAlgn="base" hangingPunct="1">
        <a:spcBef>
          <a:spcPct val="20000"/>
        </a:spcBef>
        <a:spcAft>
          <a:spcPct val="0"/>
        </a:spcAft>
        <a:buClr>
          <a:schemeClr val="accent2"/>
        </a:buClr>
        <a:buFont typeface="Wingdings" pitchFamily="2" charset="2"/>
        <a:buChar char="§"/>
        <a:defRPr sz="1600">
          <a:solidFill>
            <a:schemeClr val="tx1"/>
          </a:solidFill>
          <a:latin typeface="+mn-lt"/>
        </a:defRPr>
      </a:lvl7pPr>
      <a:lvl8pPr marL="3429000" indent="-228600" algn="l" rtl="0" eaLnBrk="1" fontAlgn="base" hangingPunct="1">
        <a:spcBef>
          <a:spcPct val="20000"/>
        </a:spcBef>
        <a:spcAft>
          <a:spcPct val="0"/>
        </a:spcAft>
        <a:buClr>
          <a:schemeClr val="accent2"/>
        </a:buClr>
        <a:buFont typeface="Wingdings" pitchFamily="2" charset="2"/>
        <a:buChar char="§"/>
        <a:defRPr sz="1600">
          <a:solidFill>
            <a:schemeClr val="tx1"/>
          </a:solidFill>
          <a:latin typeface="+mn-lt"/>
        </a:defRPr>
      </a:lvl8pPr>
      <a:lvl9pPr marL="3886200" indent="-228600" algn="l" rtl="0" eaLnBrk="1" fontAlgn="base" hangingPunct="1">
        <a:spcBef>
          <a:spcPct val="20000"/>
        </a:spcBef>
        <a:spcAft>
          <a:spcPct val="0"/>
        </a:spcAft>
        <a:buClr>
          <a:schemeClr val="accent2"/>
        </a:buClr>
        <a:buFont typeface="Wingdings" pitchFamily="2" charset="2"/>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56.xml"/><Relationship Id="rId5" Type="http://schemas.openxmlformats.org/officeDocument/2006/relationships/slide" Target="slide2.xml"/><Relationship Id="rId4" Type="http://schemas.openxmlformats.org/officeDocument/2006/relationships/image" Target="../media/image18.pn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56.xml"/><Relationship Id="rId4" Type="http://schemas.openxmlformats.org/officeDocument/2006/relationships/slide" Target="slide2.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56.xml"/><Relationship Id="rId4" Type="http://schemas.openxmlformats.org/officeDocument/2006/relationships/slide" Target="slide2.xml"/></Relationships>
</file>

<file path=ppt/slides/_rels/slide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notesSlide" Target="../notesSlides/notesSlide4.xml"/><Relationship Id="rId1" Type="http://schemas.openxmlformats.org/officeDocument/2006/relationships/slideLayout" Target="../slideLayouts/slideLayout56.xml"/></Relationships>
</file>

<file path=ppt/slides/_rels/slide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jpeg"/><Relationship Id="rId7"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56.x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slide" Target="slide2.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56.xml"/><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56.xml"/><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5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slide" Target="slide2.xml"/><Relationship Id="rId7"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56.xml"/><Relationship Id="rId6" Type="http://schemas.openxmlformats.org/officeDocument/2006/relationships/image" Target="../media/image35.png"/><Relationship Id="rId5" Type="http://schemas.openxmlformats.org/officeDocument/2006/relationships/image" Target="../media/image27.png"/><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8.jpeg"/><Relationship Id="rId7" Type="http://schemas.openxmlformats.org/officeDocument/2006/relationships/image" Target="../media/image40.jpeg"/><Relationship Id="rId2" Type="http://schemas.openxmlformats.org/officeDocument/2006/relationships/notesSlide" Target="../notesSlides/notesSlide10.xml"/><Relationship Id="rId1" Type="http://schemas.openxmlformats.org/officeDocument/2006/relationships/slideLayout" Target="../slideLayouts/slideLayout56.xml"/><Relationship Id="rId6" Type="http://schemas.openxmlformats.org/officeDocument/2006/relationships/image" Target="../media/image24.png"/><Relationship Id="rId5" Type="http://schemas.openxmlformats.org/officeDocument/2006/relationships/image" Target="../media/image39.jpeg"/><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24.png"/><Relationship Id="rId3" Type="http://schemas.openxmlformats.org/officeDocument/2006/relationships/slide" Target="slide2.xml"/><Relationship Id="rId7" Type="http://schemas.openxmlformats.org/officeDocument/2006/relationships/image" Target="../media/image45.jpeg"/><Relationship Id="rId12" Type="http://schemas.microsoft.com/office/2007/relationships/hdphoto" Target="../media/hdphoto1.wdp"/><Relationship Id="rId2" Type="http://schemas.openxmlformats.org/officeDocument/2006/relationships/notesSlide" Target="../notesSlides/notesSlide11.xml"/><Relationship Id="rId1" Type="http://schemas.openxmlformats.org/officeDocument/2006/relationships/slideLayout" Target="../slideLayouts/slideLayout56.xml"/><Relationship Id="rId6" Type="http://schemas.openxmlformats.org/officeDocument/2006/relationships/image" Target="../media/image44.jpeg"/><Relationship Id="rId11" Type="http://schemas.openxmlformats.org/officeDocument/2006/relationships/image" Target="../media/image49.png"/><Relationship Id="rId5" Type="http://schemas.openxmlformats.org/officeDocument/2006/relationships/image" Target="../media/image43.png"/><Relationship Id="rId15" Type="http://schemas.openxmlformats.org/officeDocument/2006/relationships/image" Target="../media/image51.png"/><Relationship Id="rId10" Type="http://schemas.openxmlformats.org/officeDocument/2006/relationships/image" Target="../media/image48.jpeg"/><Relationship Id="rId4" Type="http://schemas.openxmlformats.org/officeDocument/2006/relationships/image" Target="../media/image42.jpeg"/><Relationship Id="rId9" Type="http://schemas.openxmlformats.org/officeDocument/2006/relationships/image" Target="../media/image47.png"/><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2627784" y="4437112"/>
            <a:ext cx="6430854" cy="830977"/>
          </a:xfr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18" tIns="45710" rIns="91418" bIns="45710" numCol="1" anchor="ctr" anchorCtr="0" compatLnSpc="1">
            <a:prstTxWarp prst="textNoShape">
              <a:avLst/>
            </a:prstTxWarp>
            <a:spAutoFit/>
          </a:bodyPr>
          <a:lstStyle/>
          <a:p>
            <a:pPr algn="r"/>
            <a:r>
              <a:rPr lang="ru-RU" sz="2400" b="1" dirty="0"/>
              <a:t>Законодательные ограничения    продажи табачной продукции</a:t>
            </a:r>
            <a:endParaRPr lang="en-US" sz="2400" b="1" kern="1200" dirty="0">
              <a:latin typeface="Calibri" pitchFamily="34" charset="0"/>
              <a:ea typeface="+mn-ea"/>
              <a:cs typeface="Calibri" pitchFamily="34" charset="0"/>
            </a:endParaRPr>
          </a:p>
        </p:txBody>
      </p:sp>
      <p:sp>
        <p:nvSpPr>
          <p:cNvPr id="3" name="Subtitle 2"/>
          <p:cNvSpPr>
            <a:spLocks noGrp="1"/>
          </p:cNvSpPr>
          <p:nvPr>
            <p:ph type="subTitle" sz="quarter" idx="1"/>
          </p:nvPr>
        </p:nvSpPr>
        <p:spPr>
          <a:xfrm>
            <a:off x="2627784" y="4509120"/>
            <a:ext cx="7056784" cy="461645"/>
          </a:xfr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18" tIns="45710" rIns="91418" bIns="45710" numCol="1" anchor="ctr" anchorCtr="0" compatLnSpc="1">
            <a:prstTxWarp prst="textNoShape">
              <a:avLst/>
            </a:prstTxWarp>
            <a:spAutoFit/>
          </a:bodyPr>
          <a:lstStyle/>
          <a:p>
            <a:pPr>
              <a:spcBef>
                <a:spcPct val="0"/>
              </a:spcBef>
            </a:pPr>
            <a:r>
              <a:rPr lang="en-US" sz="2400" b="1" kern="1200" dirty="0">
                <a:latin typeface="Calibri" pitchFamily="34" charset="0"/>
                <a:cs typeface="Calibri" pitchFamily="34" charset="0"/>
              </a:rPr>
              <a:t>                          </a:t>
            </a:r>
          </a:p>
        </p:txBody>
      </p:sp>
    </p:spTree>
    <p:extLst>
      <p:ext uri="{BB962C8B-B14F-4D97-AF65-F5344CB8AC3E}">
        <p14:creationId xmlns:p14="http://schemas.microsoft.com/office/powerpoint/2010/main" xmlns="" val="1869134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16632"/>
            <a:ext cx="7499176" cy="490066"/>
          </a:xfrm>
        </p:spPr>
        <p:txBody>
          <a:bodyPr/>
          <a:lstStyle/>
          <a:p>
            <a:r>
              <a:rPr lang="ru-RU" b="1" dirty="0"/>
              <a:t>Содержание</a:t>
            </a:r>
          </a:p>
        </p:txBody>
      </p:sp>
      <p:sp>
        <p:nvSpPr>
          <p:cNvPr id="18" name="Rectangle 17"/>
          <p:cNvSpPr/>
          <p:nvPr/>
        </p:nvSpPr>
        <p:spPr>
          <a:xfrm>
            <a:off x="539552" y="1556792"/>
            <a:ext cx="8280920" cy="3970318"/>
          </a:xfrm>
          <a:prstGeom prst="rect">
            <a:avLst/>
          </a:prstGeom>
        </p:spPr>
        <p:txBody>
          <a:bodyPr wrap="square">
            <a:spAutoFit/>
          </a:bodyPr>
          <a:lstStyle/>
          <a:p>
            <a:pPr marL="285750" indent="-285750">
              <a:buFont typeface="Arial" panose="020B0604020202020204" pitchFamily="34" charset="0"/>
              <a:buChar char="•"/>
            </a:pPr>
            <a:r>
              <a:rPr lang="ru-RU" sz="2000" dirty="0">
                <a:solidFill>
                  <a:srgbClr val="002277"/>
                </a:solidFill>
                <a:latin typeface="+mj-lt"/>
                <a:ea typeface="+mj-ea"/>
                <a:cs typeface="+mj-cs"/>
              </a:rPr>
              <a:t>Запрет продаж</a:t>
            </a:r>
          </a:p>
          <a:p>
            <a:pPr marL="285750" indent="-285750">
              <a:buFont typeface="Arial" panose="020B0604020202020204" pitchFamily="34" charset="0"/>
              <a:buChar char="•"/>
            </a:pPr>
            <a:endParaRPr lang="ru-RU" sz="2000" dirty="0">
              <a:solidFill>
                <a:srgbClr val="002277"/>
              </a:solidFill>
              <a:latin typeface="+mj-lt"/>
              <a:ea typeface="+mj-ea"/>
              <a:cs typeface="+mj-cs"/>
            </a:endParaRPr>
          </a:p>
          <a:p>
            <a:pPr marL="285750" indent="-285750">
              <a:buFont typeface="Arial" panose="020B0604020202020204" pitchFamily="34" charset="0"/>
              <a:buChar char="•"/>
            </a:pPr>
            <a:r>
              <a:rPr lang="ru-RU" sz="2000" dirty="0">
                <a:solidFill>
                  <a:srgbClr val="002277"/>
                </a:solidFill>
                <a:latin typeface="+mj-lt"/>
                <a:ea typeface="+mj-ea"/>
                <a:cs typeface="+mj-cs"/>
              </a:rPr>
              <a:t>Запрет курения</a:t>
            </a:r>
          </a:p>
          <a:p>
            <a:pPr marL="285750" indent="-285750">
              <a:buFont typeface="Arial" panose="020B0604020202020204" pitchFamily="34" charset="0"/>
              <a:buChar char="•"/>
            </a:pPr>
            <a:endParaRPr lang="ru-RU" sz="2000" dirty="0">
              <a:solidFill>
                <a:srgbClr val="002277"/>
              </a:solidFill>
              <a:latin typeface="+mj-lt"/>
              <a:ea typeface="+mj-ea"/>
              <a:cs typeface="+mj-cs"/>
            </a:endParaRPr>
          </a:p>
          <a:p>
            <a:pPr marL="285750" indent="-285750">
              <a:buFont typeface="Arial" panose="020B0604020202020204" pitchFamily="34" charset="0"/>
              <a:buChar char="•"/>
            </a:pPr>
            <a:r>
              <a:rPr lang="ru-RU" sz="2000" dirty="0">
                <a:solidFill>
                  <a:srgbClr val="002277"/>
                </a:solidFill>
                <a:latin typeface="+mj-lt"/>
                <a:ea typeface="+mj-ea"/>
                <a:cs typeface="+mj-cs"/>
              </a:rPr>
              <a:t>Новый технический регламент</a:t>
            </a:r>
          </a:p>
          <a:p>
            <a:pPr marL="285750" indent="-285750">
              <a:buFont typeface="Arial" panose="020B0604020202020204" pitchFamily="34" charset="0"/>
              <a:buChar char="•"/>
            </a:pPr>
            <a:endParaRPr lang="ru-RU" sz="2000" dirty="0">
              <a:solidFill>
                <a:srgbClr val="002277"/>
              </a:solidFill>
              <a:latin typeface="+mj-lt"/>
              <a:ea typeface="+mj-ea"/>
              <a:cs typeface="+mj-cs"/>
            </a:endParaRPr>
          </a:p>
          <a:p>
            <a:pPr marL="285750" indent="-285750">
              <a:buFont typeface="Arial" panose="020B0604020202020204" pitchFamily="34" charset="0"/>
              <a:buChar char="•"/>
            </a:pPr>
            <a:r>
              <a:rPr lang="ru-RU" sz="2000" dirty="0">
                <a:solidFill>
                  <a:srgbClr val="002277"/>
                </a:solidFill>
                <a:latin typeface="+mj-lt"/>
                <a:ea typeface="+mj-ea"/>
                <a:cs typeface="+mj-cs"/>
              </a:rPr>
              <a:t>Прочие ограничения</a:t>
            </a:r>
          </a:p>
          <a:p>
            <a:pPr marL="285750" indent="-285750">
              <a:buFont typeface="Arial" panose="020B0604020202020204" pitchFamily="34" charset="0"/>
              <a:buChar char="•"/>
            </a:pPr>
            <a:endParaRPr lang="ru-RU" sz="2000" dirty="0">
              <a:solidFill>
                <a:srgbClr val="002277"/>
              </a:solidFill>
              <a:latin typeface="+mj-lt"/>
              <a:ea typeface="+mj-ea"/>
              <a:cs typeface="+mj-cs"/>
            </a:endParaRPr>
          </a:p>
          <a:p>
            <a:pPr marL="285750" indent="-285750">
              <a:buFont typeface="Arial" panose="020B0604020202020204" pitchFamily="34" charset="0"/>
              <a:buChar char="•"/>
            </a:pPr>
            <a:r>
              <a:rPr lang="ru-RU" sz="2000" dirty="0">
                <a:solidFill>
                  <a:srgbClr val="002277"/>
                </a:solidFill>
                <a:latin typeface="+mj-lt"/>
                <a:ea typeface="+mj-ea"/>
                <a:cs typeface="+mj-cs"/>
              </a:rPr>
              <a:t>Запрет на рекламу и открытую выкладку</a:t>
            </a:r>
          </a:p>
          <a:p>
            <a:pPr marL="285750" indent="-285750">
              <a:buFont typeface="Arial" panose="020B0604020202020204" pitchFamily="34" charset="0"/>
              <a:buChar char="•"/>
            </a:pPr>
            <a:endParaRPr lang="ru-RU" sz="2000" dirty="0">
              <a:solidFill>
                <a:srgbClr val="002277"/>
              </a:solidFill>
              <a:latin typeface="+mj-lt"/>
              <a:ea typeface="+mj-ea"/>
              <a:cs typeface="+mj-cs"/>
            </a:endParaRPr>
          </a:p>
          <a:p>
            <a:pPr marL="285750" indent="-285750">
              <a:buFont typeface="Arial" panose="020B0604020202020204" pitchFamily="34" charset="0"/>
              <a:buChar char="•"/>
            </a:pPr>
            <a:r>
              <a:rPr lang="ru-RU" sz="2000" dirty="0">
                <a:solidFill>
                  <a:srgbClr val="002277"/>
                </a:solidFill>
                <a:latin typeface="+mj-lt"/>
                <a:ea typeface="+mj-ea"/>
                <a:cs typeface="+mj-cs"/>
              </a:rPr>
              <a:t>Работа в «темном рынке»</a:t>
            </a:r>
          </a:p>
          <a:p>
            <a:pPr marL="285750" indent="-285750">
              <a:buFont typeface="Arial" panose="020B0604020202020204" pitchFamily="34" charset="0"/>
              <a:buChar char="•"/>
            </a:pPr>
            <a:endParaRPr lang="ru-RU" sz="2000" b="1" dirty="0">
              <a:solidFill>
                <a:srgbClr val="002277"/>
              </a:solidFill>
              <a:latin typeface="+mj-lt"/>
              <a:ea typeface="+mj-ea"/>
              <a:cs typeface="+mj-cs"/>
            </a:endParaRPr>
          </a:p>
          <a:p>
            <a:pPr marL="171450" indent="-171450">
              <a:buFont typeface="Arial" panose="020B0604020202020204" pitchFamily="34" charset="0"/>
              <a:buChar char="•"/>
            </a:pPr>
            <a:endParaRPr lang="ru-RU" sz="1200" b="1" dirty="0">
              <a:solidFill>
                <a:schemeClr val="tx1">
                  <a:lumMod val="75000"/>
                </a:schemeClr>
              </a:solidFill>
              <a:latin typeface="Calibri" pitchFamily="34" charset="0"/>
              <a:cs typeface="Calibri" pitchFamily="34" charset="0"/>
            </a:endParaRPr>
          </a:p>
        </p:txBody>
      </p:sp>
    </p:spTree>
    <p:extLst>
      <p:ext uri="{BB962C8B-B14F-4D97-AF65-F5344CB8AC3E}">
        <p14:creationId xmlns:p14="http://schemas.microsoft.com/office/powerpoint/2010/main" xmlns="" val="2248797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1904" y="1484784"/>
            <a:ext cx="8280920" cy="3200876"/>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Запрет на торговлю табачной продукцией действует на расстоянии менее 100 метров по прямой линии без учета искусственных и естественных преград от </a:t>
            </a:r>
            <a:r>
              <a:rPr lang="ru-RU" sz="1600" b="1" u="sng" dirty="0">
                <a:solidFill>
                  <a:schemeClr val="accent6">
                    <a:lumMod val="75000"/>
                  </a:schemeClr>
                </a:solidFill>
                <a:latin typeface="Calibri" pitchFamily="34" charset="0"/>
                <a:cs typeface="Calibri" pitchFamily="34" charset="0"/>
              </a:rPr>
              <a:t>ближайшей границы с территорией образовательных учреждений</a:t>
            </a:r>
          </a:p>
          <a:p>
            <a:endParaRPr lang="ru-RU" sz="1200" b="1" dirty="0">
              <a:solidFill>
                <a:schemeClr val="tx1">
                  <a:lumMod val="75000"/>
                </a:schemeClr>
              </a:solidFill>
              <a:latin typeface="Calibri" pitchFamily="34" charset="0"/>
              <a:cs typeface="Calibri" pitchFamily="34" charset="0"/>
            </a:endParaRPr>
          </a:p>
          <a:p>
            <a:pPr marL="171450" indent="-171450">
              <a:buFontTx/>
              <a:buChar char="-"/>
            </a:pPr>
            <a:r>
              <a:rPr lang="ru-RU" sz="1200" dirty="0">
                <a:solidFill>
                  <a:schemeClr val="tx1">
                    <a:lumMod val="75000"/>
                  </a:schemeClr>
                </a:solidFill>
                <a:latin typeface="Calibri" pitchFamily="34" charset="0"/>
                <a:cs typeface="Calibri" pitchFamily="34" charset="0"/>
              </a:rPr>
              <a:t>Образовательные учреждения: детские сады, школы, вузы, студенческие общежития,  курсы иностранных языков, автошколы, прочие курсы и кружки*,</a:t>
            </a:r>
          </a:p>
          <a:p>
            <a:pPr marL="171450" indent="-171450">
              <a:buFontTx/>
              <a:buChar char="-"/>
            </a:pPr>
            <a:r>
              <a:rPr lang="ru-RU" sz="1200" dirty="0">
                <a:solidFill>
                  <a:schemeClr val="tx1">
                    <a:lumMod val="75000"/>
                  </a:schemeClr>
                </a:solidFill>
                <a:latin typeface="Calibri" pitchFamily="34" charset="0"/>
                <a:cs typeface="Calibri" pitchFamily="34" charset="0"/>
              </a:rPr>
              <a:t>Измерения необходимо производить от границ территории учреждения, а не от здания,</a:t>
            </a:r>
          </a:p>
          <a:p>
            <a:pPr marL="171450" indent="-171450">
              <a:buFontTx/>
              <a:buChar char="-"/>
            </a:pPr>
            <a:r>
              <a:rPr lang="ru-RU" sz="1200" dirty="0">
                <a:solidFill>
                  <a:schemeClr val="tx1">
                    <a:lumMod val="75000"/>
                  </a:schemeClr>
                </a:solidFill>
                <a:latin typeface="Calibri" pitchFamily="34" charset="0"/>
                <a:cs typeface="Calibri" pitchFamily="34" charset="0"/>
              </a:rPr>
              <a:t>В случае возникновения сомнений при определении границ территории образовательного учреждения, следует руководствоваться кадастровым планом,</a:t>
            </a:r>
          </a:p>
          <a:p>
            <a:pPr marL="171450" indent="-171450">
              <a:buFontTx/>
              <a:buChar char="-"/>
            </a:pPr>
            <a:r>
              <a:rPr lang="ru-RU" sz="1200" dirty="0">
                <a:latin typeface="Calibri" panose="020F0502020204030204" pitchFamily="34" charset="0"/>
                <a:cs typeface="Calibri" panose="020F0502020204030204" pitchFamily="34" charset="0"/>
              </a:rPr>
              <a:t>В</a:t>
            </a:r>
            <a:r>
              <a:rPr lang="ru-RU" sz="1200" dirty="0">
                <a:solidFill>
                  <a:schemeClr val="tx1">
                    <a:lumMod val="75000"/>
                  </a:schemeClr>
                </a:solidFill>
                <a:latin typeface="Calibri" pitchFamily="34" charset="0"/>
                <a:cs typeface="Calibri" pitchFamily="34" charset="0"/>
              </a:rPr>
              <a:t> случаях, когда розничная торговля табачными изделиями осуществляется внутри торгового центра, 100-метровая зона должна учитывать расстояние, проходящее внутри торгового центра, до непосредственно торговой точки,</a:t>
            </a:r>
          </a:p>
          <a:p>
            <a:pPr marL="171450" indent="-171450">
              <a:buFontTx/>
              <a:buChar char="-"/>
            </a:pPr>
            <a:r>
              <a:rPr lang="ru-RU" sz="1200" dirty="0">
                <a:solidFill>
                  <a:schemeClr val="tx1">
                    <a:lumMod val="75000"/>
                  </a:schemeClr>
                </a:solidFill>
                <a:latin typeface="Calibri" pitchFamily="34" charset="0"/>
                <a:cs typeface="Calibri" pitchFamily="34" charset="0"/>
              </a:rPr>
              <a:t>В случае, если точка продаж находится не на первом этаже, измерение необходимо производить без учета лестничных пролетов.</a:t>
            </a:r>
          </a:p>
          <a:p>
            <a:pPr marL="171450" indent="-171450">
              <a:buFontTx/>
              <a:buChar char="-"/>
            </a:pPr>
            <a:endParaRPr lang="ru-RU" sz="1200" b="1" dirty="0">
              <a:solidFill>
                <a:schemeClr val="tx1">
                  <a:lumMod val="75000"/>
                </a:schemeClr>
              </a:solidFill>
              <a:latin typeface="Calibri" pitchFamily="34" charset="0"/>
              <a:cs typeface="Calibri" pitchFamily="34" charset="0"/>
            </a:endParaRPr>
          </a:p>
          <a:p>
            <a:pPr marL="171450" indent="-171450">
              <a:buFontTx/>
              <a:buChar char="-"/>
            </a:pPr>
            <a:endParaRPr lang="ru-RU" sz="1200" b="1" dirty="0">
              <a:solidFill>
                <a:schemeClr val="tx1">
                  <a:lumMod val="75000"/>
                </a:schemeClr>
              </a:solidFill>
              <a:latin typeface="Calibri" pitchFamily="34" charset="0"/>
              <a:cs typeface="Calibri" pitchFamily="34" charset="0"/>
            </a:endParaRPr>
          </a:p>
          <a:p>
            <a:r>
              <a:rPr lang="ru-RU" sz="1200" b="1" dirty="0">
                <a:solidFill>
                  <a:schemeClr val="accent6">
                    <a:lumMod val="75000"/>
                  </a:schemeClr>
                </a:solidFill>
                <a:latin typeface="Calibri" pitchFamily="34" charset="0"/>
                <a:cs typeface="Calibri" pitchFamily="34" charset="0"/>
              </a:rPr>
              <a:t>Внутри образовательных учреждений также действует запрет на торговлю и курение табачной продукции.</a:t>
            </a:r>
            <a:endParaRPr lang="ru-RU" sz="1200" b="1" dirty="0">
              <a:solidFill>
                <a:schemeClr val="tx1">
                  <a:lumMod val="75000"/>
                </a:schemeClr>
              </a:solidFill>
              <a:latin typeface="Calibri" pitchFamily="34" charset="0"/>
              <a:cs typeface="Calibri" pitchFamily="34" charset="0"/>
            </a:endParaRPr>
          </a:p>
        </p:txBody>
      </p:sp>
      <p:sp>
        <p:nvSpPr>
          <p:cNvPr id="2" name="Title 1"/>
          <p:cNvSpPr>
            <a:spLocks noGrp="1"/>
          </p:cNvSpPr>
          <p:nvPr>
            <p:ph type="title"/>
          </p:nvPr>
        </p:nvSpPr>
        <p:spPr>
          <a:xfrm>
            <a:off x="539552" y="311848"/>
            <a:ext cx="6192688" cy="634082"/>
          </a:xfr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r>
              <a:rPr lang="ru-RU" sz="1200" b="1" dirty="0">
                <a:solidFill>
                  <a:srgbClr val="FF0000"/>
                </a:solidFill>
                <a:latin typeface="Calibri" pitchFamily="34" charset="0"/>
                <a:cs typeface="Calibri" pitchFamily="34" charset="0"/>
              </a:rPr>
              <a:t>Редакция закона вступившая в силу  1 июня 2013 года</a:t>
            </a:r>
            <a:endParaRPr lang="en-US" sz="1200" b="1" dirty="0">
              <a:solidFill>
                <a:srgbClr val="FF0000"/>
              </a:solidFill>
              <a:latin typeface="Calibri" pitchFamily="34" charset="0"/>
              <a:cs typeface="Calibri" pitchFamily="34" charset="0"/>
            </a:endParaRPr>
          </a:p>
        </p:txBody>
      </p:sp>
      <p:grpSp>
        <p:nvGrpSpPr>
          <p:cNvPr id="4" name="Group 3"/>
          <p:cNvGrpSpPr/>
          <p:nvPr/>
        </p:nvGrpSpPr>
        <p:grpSpPr>
          <a:xfrm>
            <a:off x="2218469" y="4974149"/>
            <a:ext cx="4249571" cy="1015645"/>
            <a:chOff x="409432" y="2420888"/>
            <a:chExt cx="8325135" cy="2442949"/>
          </a:xfrm>
        </p:grpSpPr>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17351" t="53871" r="14366" b="21082"/>
            <a:stretch/>
          </p:blipFill>
          <p:spPr bwMode="auto">
            <a:xfrm>
              <a:off x="409432" y="2420888"/>
              <a:ext cx="8325135" cy="244294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l="51008" t="52187" r="36231" b="32965"/>
            <a:stretch/>
          </p:blipFill>
          <p:spPr bwMode="auto">
            <a:xfrm>
              <a:off x="4649653" y="3933055"/>
              <a:ext cx="999930" cy="93078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35507" t="64956" r="59680" b="26229"/>
            <a:stretch/>
          </p:blipFill>
          <p:spPr bwMode="auto">
            <a:xfrm>
              <a:off x="4063193" y="4004027"/>
              <a:ext cx="586853" cy="8598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35507" t="64956" r="59680" b="26229"/>
            <a:stretch/>
          </p:blipFill>
          <p:spPr bwMode="auto">
            <a:xfrm>
              <a:off x="5649583" y="4004028"/>
              <a:ext cx="586853" cy="8598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sp>
        <p:nvSpPr>
          <p:cNvPr id="10" name="Rectangle 9"/>
          <p:cNvSpPr/>
          <p:nvPr/>
        </p:nvSpPr>
        <p:spPr>
          <a:xfrm>
            <a:off x="202795" y="6159787"/>
            <a:ext cx="8280920" cy="276999"/>
          </a:xfrm>
          <a:prstGeom prst="rect">
            <a:avLst/>
          </a:prstGeom>
        </p:spPr>
        <p:txBody>
          <a:bodyPr wrap="square">
            <a:spAutoFit/>
          </a:bodyPr>
          <a:lstStyle/>
          <a:p>
            <a:r>
              <a:rPr lang="ru-RU" sz="1200" b="1" dirty="0">
                <a:solidFill>
                  <a:schemeClr val="tx1">
                    <a:lumMod val="75000"/>
                  </a:schemeClr>
                </a:solidFill>
                <a:latin typeface="Calibri" pitchFamily="34" charset="0"/>
                <a:cs typeface="Calibri" pitchFamily="34" charset="0"/>
              </a:rPr>
              <a:t>* Учреждение в обязательном порядке должно иметь лицензию на осуществление образовательной деятельности</a:t>
            </a:r>
            <a:endParaRPr lang="en-US" sz="1200" b="1" dirty="0">
              <a:solidFill>
                <a:schemeClr val="tx1">
                  <a:lumMod val="75000"/>
                </a:schemeClr>
              </a:solidFill>
              <a:latin typeface="Calibri" pitchFamily="34" charset="0"/>
              <a:cs typeface="Calibri" pitchFamily="34" charset="0"/>
            </a:endParaRPr>
          </a:p>
        </p:txBody>
      </p:sp>
      <p:sp>
        <p:nvSpPr>
          <p:cNvPr id="11" name="Title 1"/>
          <p:cNvSpPr txBox="1">
            <a:spLocks/>
          </p:cNvSpPr>
          <p:nvPr/>
        </p:nvSpPr>
        <p:spPr bwMode="auto">
          <a:xfrm>
            <a:off x="539552" y="-27530"/>
            <a:ext cx="6192688" cy="63408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2000">
                <a:solidFill>
                  <a:srgbClr val="002277"/>
                </a:solidFill>
                <a:latin typeface="+mj-lt"/>
                <a:ea typeface="+mj-ea"/>
                <a:cs typeface="+mj-cs"/>
              </a:defRPr>
            </a:lvl1pPr>
            <a:lvl2pPr algn="l" rtl="0" eaLnBrk="1" fontAlgn="base" hangingPunct="1">
              <a:spcBef>
                <a:spcPct val="0"/>
              </a:spcBef>
              <a:spcAft>
                <a:spcPct val="0"/>
              </a:spcAft>
              <a:defRPr sz="3000">
                <a:solidFill>
                  <a:srgbClr val="002277"/>
                </a:solidFill>
                <a:latin typeface="Arial" charset="0"/>
              </a:defRPr>
            </a:lvl2pPr>
            <a:lvl3pPr algn="l" rtl="0" eaLnBrk="1" fontAlgn="base" hangingPunct="1">
              <a:spcBef>
                <a:spcPct val="0"/>
              </a:spcBef>
              <a:spcAft>
                <a:spcPct val="0"/>
              </a:spcAft>
              <a:defRPr sz="3000">
                <a:solidFill>
                  <a:srgbClr val="002277"/>
                </a:solidFill>
                <a:latin typeface="Arial" charset="0"/>
              </a:defRPr>
            </a:lvl3pPr>
            <a:lvl4pPr algn="l" rtl="0" eaLnBrk="1" fontAlgn="base" hangingPunct="1">
              <a:spcBef>
                <a:spcPct val="0"/>
              </a:spcBef>
              <a:spcAft>
                <a:spcPct val="0"/>
              </a:spcAft>
              <a:defRPr sz="3000">
                <a:solidFill>
                  <a:srgbClr val="002277"/>
                </a:solidFill>
                <a:latin typeface="Arial" charset="0"/>
              </a:defRPr>
            </a:lvl4pPr>
            <a:lvl5pPr algn="l" rtl="0" eaLnBrk="1" fontAlgn="base" hangingPunct="1">
              <a:spcBef>
                <a:spcPct val="0"/>
              </a:spcBef>
              <a:spcAft>
                <a:spcPct val="0"/>
              </a:spcAft>
              <a:defRPr sz="3000">
                <a:solidFill>
                  <a:srgbClr val="002277"/>
                </a:solidFill>
                <a:latin typeface="Arial" charset="0"/>
              </a:defRPr>
            </a:lvl5pPr>
            <a:lvl6pPr marL="457200" algn="l" rtl="0" eaLnBrk="1" fontAlgn="base" hangingPunct="1">
              <a:spcBef>
                <a:spcPct val="0"/>
              </a:spcBef>
              <a:spcAft>
                <a:spcPct val="0"/>
              </a:spcAft>
              <a:defRPr sz="3000">
                <a:solidFill>
                  <a:srgbClr val="002277"/>
                </a:solidFill>
                <a:latin typeface="Arial" charset="0"/>
              </a:defRPr>
            </a:lvl6pPr>
            <a:lvl7pPr marL="914400" algn="l" rtl="0" eaLnBrk="1" fontAlgn="base" hangingPunct="1">
              <a:spcBef>
                <a:spcPct val="0"/>
              </a:spcBef>
              <a:spcAft>
                <a:spcPct val="0"/>
              </a:spcAft>
              <a:defRPr sz="3000">
                <a:solidFill>
                  <a:srgbClr val="002277"/>
                </a:solidFill>
                <a:latin typeface="Arial" charset="0"/>
              </a:defRPr>
            </a:lvl7pPr>
            <a:lvl8pPr marL="1371600" algn="l" rtl="0" eaLnBrk="1" fontAlgn="base" hangingPunct="1">
              <a:spcBef>
                <a:spcPct val="0"/>
              </a:spcBef>
              <a:spcAft>
                <a:spcPct val="0"/>
              </a:spcAft>
              <a:defRPr sz="3000">
                <a:solidFill>
                  <a:srgbClr val="002277"/>
                </a:solidFill>
                <a:latin typeface="Arial" charset="0"/>
              </a:defRPr>
            </a:lvl8pPr>
            <a:lvl9pPr marL="1828800" algn="l" rtl="0" eaLnBrk="1" fontAlgn="base" hangingPunct="1">
              <a:spcBef>
                <a:spcPct val="0"/>
              </a:spcBef>
              <a:spcAft>
                <a:spcPct val="0"/>
              </a:spcAft>
              <a:defRPr sz="3000">
                <a:solidFill>
                  <a:srgbClr val="002277"/>
                </a:solidFill>
                <a:latin typeface="Arial" charset="0"/>
              </a:defRPr>
            </a:lvl9pPr>
          </a:lstStyle>
          <a:p>
            <a:r>
              <a:rPr lang="ru-RU" b="1" kern="0" dirty="0">
                <a:latin typeface="Calibri" pitchFamily="34" charset="0"/>
                <a:cs typeface="Calibri" pitchFamily="34" charset="0"/>
              </a:rPr>
              <a:t>100 м зона</a:t>
            </a:r>
            <a:endParaRPr lang="en-US" b="1" kern="0" dirty="0">
              <a:latin typeface="Calibri" pitchFamily="34" charset="0"/>
              <a:cs typeface="Calibri" pitchFamily="34" charset="0"/>
            </a:endParaRPr>
          </a:p>
        </p:txBody>
      </p:sp>
      <p:sp>
        <p:nvSpPr>
          <p:cNvPr id="8" name="Action Button: Back or Previous 7">
            <a:hlinkClick r:id="rId5" action="ppaction://hlinksldjump" highlightClick="1"/>
          </p:cNvPr>
          <p:cNvSpPr/>
          <p:nvPr/>
        </p:nvSpPr>
        <p:spPr bwMode="auto">
          <a:xfrm>
            <a:off x="8794834" y="6513700"/>
            <a:ext cx="277648" cy="304582"/>
          </a:xfrm>
          <a:prstGeom prst="actionButtonBackPrevious">
            <a:avLst/>
          </a:prstGeom>
          <a:solidFill>
            <a:schemeClr val="accent6">
              <a:lumMod val="60000"/>
              <a:lumOff val="4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a:ln>
                <a:noFill/>
              </a:ln>
              <a:solidFill>
                <a:schemeClr val="tx1"/>
              </a:solidFill>
              <a:effectLst/>
              <a:latin typeface="Arial Unicode MS" pitchFamily="34" charset="-128"/>
            </a:endParaRPr>
          </a:p>
        </p:txBody>
      </p:sp>
    </p:spTree>
    <p:extLst>
      <p:ext uri="{BB962C8B-B14F-4D97-AF65-F5344CB8AC3E}">
        <p14:creationId xmlns:p14="http://schemas.microsoft.com/office/powerpoint/2010/main" xmlns="" val="248685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Text Box 10"/>
          <p:cNvSpPr txBox="1">
            <a:spLocks noChangeArrowheads="1"/>
          </p:cNvSpPr>
          <p:nvPr/>
        </p:nvSpPr>
        <p:spPr bwMode="auto">
          <a:xfrm>
            <a:off x="5241925" y="4957763"/>
            <a:ext cx="863600" cy="523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gn="l">
              <a:spcBef>
                <a:spcPct val="20000"/>
              </a:spcBef>
              <a:buClr>
                <a:schemeClr val="accent2"/>
              </a:buClr>
              <a:buFont typeface="Wingdings" pitchFamily="2" charset="2"/>
              <a:buChar char="§"/>
              <a:defRPr sz="2400">
                <a:solidFill>
                  <a:schemeClr val="tx1"/>
                </a:solidFill>
                <a:latin typeface="Arial" charset="0"/>
              </a:defRPr>
            </a:lvl1pPr>
            <a:lvl2pPr marL="742950" indent="-285750" algn="l">
              <a:spcBef>
                <a:spcPct val="20000"/>
              </a:spcBef>
              <a:buClr>
                <a:schemeClr val="accent2"/>
              </a:buClr>
              <a:buFont typeface="Wingdings" pitchFamily="2" charset="2"/>
              <a:buChar char="§"/>
              <a:defRPr sz="2200">
                <a:solidFill>
                  <a:schemeClr val="tx1"/>
                </a:solidFill>
                <a:latin typeface="Arial" charset="0"/>
              </a:defRPr>
            </a:lvl2pPr>
            <a:lvl3pPr marL="1143000" indent="-228600" algn="l">
              <a:spcBef>
                <a:spcPct val="20000"/>
              </a:spcBef>
              <a:buClr>
                <a:schemeClr val="accent2"/>
              </a:buClr>
              <a:buFont typeface="Wingdings" pitchFamily="2" charset="2"/>
              <a:buChar char="§"/>
              <a:defRPr sz="2000">
                <a:solidFill>
                  <a:schemeClr val="tx1"/>
                </a:solidFill>
                <a:latin typeface="Arial" charset="0"/>
              </a:defRPr>
            </a:lvl3pPr>
            <a:lvl4pPr marL="1600200" indent="-228600" algn="l">
              <a:spcBef>
                <a:spcPct val="20000"/>
              </a:spcBef>
              <a:buClr>
                <a:schemeClr val="accent2"/>
              </a:buClr>
              <a:buFont typeface="Wingdings" pitchFamily="2" charset="2"/>
              <a:buChar char="§"/>
              <a:defRPr>
                <a:solidFill>
                  <a:schemeClr val="tx1"/>
                </a:solidFill>
                <a:latin typeface="Arial" charset="0"/>
              </a:defRPr>
            </a:lvl4pPr>
            <a:lvl5pPr marL="2057400" indent="-228600" algn="l">
              <a:spcBef>
                <a:spcPct val="20000"/>
              </a:spcBef>
              <a:buClr>
                <a:schemeClr val="accent2"/>
              </a:buClr>
              <a:buFont typeface="Wingdings" pitchFamily="2" charset="2"/>
              <a:buChar char="§"/>
              <a:defRPr sz="1600">
                <a:solidFill>
                  <a:schemeClr val="tx1"/>
                </a:solidFill>
                <a:latin typeface="Arial" charset="0"/>
              </a:defRPr>
            </a:lvl5pPr>
            <a:lvl6pPr marL="25146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6pPr>
            <a:lvl7pPr marL="29718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7pPr>
            <a:lvl8pPr marL="34290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8pPr>
            <a:lvl9pPr marL="38862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9pPr>
          </a:lstStyle>
          <a:p>
            <a:pPr algn="ctr" eaLnBrk="1" hangingPunct="1">
              <a:spcBef>
                <a:spcPct val="50000"/>
              </a:spcBef>
              <a:buClrTx/>
              <a:buFontTx/>
              <a:buNone/>
            </a:pPr>
            <a:r>
              <a:rPr lang="ru-RU" altLang="ru-RU" sz="1400"/>
              <a:t>Здание ОУ</a:t>
            </a:r>
            <a:endParaRPr lang="en-GB" altLang="ru-RU" sz="1400"/>
          </a:p>
        </p:txBody>
      </p:sp>
      <p:sp>
        <p:nvSpPr>
          <p:cNvPr id="3077" name="Rectangle 11"/>
          <p:cNvSpPr>
            <a:spLocks noChangeArrowheads="1"/>
          </p:cNvSpPr>
          <p:nvPr/>
        </p:nvSpPr>
        <p:spPr bwMode="auto">
          <a:xfrm>
            <a:off x="5241925" y="4927600"/>
            <a:ext cx="792163" cy="504825"/>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algn="l">
              <a:spcBef>
                <a:spcPct val="20000"/>
              </a:spcBef>
              <a:buClr>
                <a:schemeClr val="accent2"/>
              </a:buClr>
              <a:buFont typeface="Wingdings" pitchFamily="2" charset="2"/>
              <a:buChar char="§"/>
              <a:defRPr sz="2400">
                <a:solidFill>
                  <a:schemeClr val="tx1"/>
                </a:solidFill>
                <a:latin typeface="Arial" charset="0"/>
              </a:defRPr>
            </a:lvl1pPr>
            <a:lvl2pPr marL="742950" indent="-285750" algn="l">
              <a:spcBef>
                <a:spcPct val="20000"/>
              </a:spcBef>
              <a:buClr>
                <a:schemeClr val="accent2"/>
              </a:buClr>
              <a:buFont typeface="Wingdings" pitchFamily="2" charset="2"/>
              <a:buChar char="§"/>
              <a:defRPr sz="2200">
                <a:solidFill>
                  <a:schemeClr val="tx1"/>
                </a:solidFill>
                <a:latin typeface="Arial" charset="0"/>
              </a:defRPr>
            </a:lvl2pPr>
            <a:lvl3pPr marL="1143000" indent="-228600" algn="l">
              <a:spcBef>
                <a:spcPct val="20000"/>
              </a:spcBef>
              <a:buClr>
                <a:schemeClr val="accent2"/>
              </a:buClr>
              <a:buFont typeface="Wingdings" pitchFamily="2" charset="2"/>
              <a:buChar char="§"/>
              <a:defRPr sz="2000">
                <a:solidFill>
                  <a:schemeClr val="tx1"/>
                </a:solidFill>
                <a:latin typeface="Arial" charset="0"/>
              </a:defRPr>
            </a:lvl3pPr>
            <a:lvl4pPr marL="1600200" indent="-228600" algn="l">
              <a:spcBef>
                <a:spcPct val="20000"/>
              </a:spcBef>
              <a:buClr>
                <a:schemeClr val="accent2"/>
              </a:buClr>
              <a:buFont typeface="Wingdings" pitchFamily="2" charset="2"/>
              <a:buChar char="§"/>
              <a:defRPr>
                <a:solidFill>
                  <a:schemeClr val="tx1"/>
                </a:solidFill>
                <a:latin typeface="Arial" charset="0"/>
              </a:defRPr>
            </a:lvl4pPr>
            <a:lvl5pPr marL="2057400" indent="-228600" algn="l">
              <a:spcBef>
                <a:spcPct val="20000"/>
              </a:spcBef>
              <a:buClr>
                <a:schemeClr val="accent2"/>
              </a:buClr>
              <a:buFont typeface="Wingdings" pitchFamily="2" charset="2"/>
              <a:buChar char="§"/>
              <a:defRPr sz="1600">
                <a:solidFill>
                  <a:schemeClr val="tx1"/>
                </a:solidFill>
                <a:latin typeface="Arial" charset="0"/>
              </a:defRPr>
            </a:lvl5pPr>
            <a:lvl6pPr marL="25146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6pPr>
            <a:lvl7pPr marL="29718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7pPr>
            <a:lvl8pPr marL="34290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8pPr>
            <a:lvl9pPr marL="38862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9pPr>
          </a:lstStyle>
          <a:p>
            <a:pPr algn="r">
              <a:spcBef>
                <a:spcPct val="0"/>
              </a:spcBef>
              <a:buClrTx/>
              <a:buFontTx/>
              <a:buNone/>
            </a:pPr>
            <a:endParaRPr lang="en-US" altLang="ru-RU">
              <a:latin typeface="Arial Unicode MS" pitchFamily="34" charset="-128"/>
            </a:endParaRPr>
          </a:p>
        </p:txBody>
      </p:sp>
      <p:sp>
        <p:nvSpPr>
          <p:cNvPr id="3078" name="Text Box 12"/>
          <p:cNvSpPr txBox="1">
            <a:spLocks noChangeArrowheads="1"/>
          </p:cNvSpPr>
          <p:nvPr/>
        </p:nvSpPr>
        <p:spPr bwMode="auto">
          <a:xfrm>
            <a:off x="4881563" y="4622800"/>
            <a:ext cx="1512887" cy="3079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gn="l">
              <a:spcBef>
                <a:spcPct val="20000"/>
              </a:spcBef>
              <a:buClr>
                <a:schemeClr val="accent2"/>
              </a:buClr>
              <a:buFont typeface="Wingdings" pitchFamily="2" charset="2"/>
              <a:buChar char="§"/>
              <a:defRPr sz="2400">
                <a:solidFill>
                  <a:schemeClr val="tx1"/>
                </a:solidFill>
                <a:latin typeface="Arial" charset="0"/>
              </a:defRPr>
            </a:lvl1pPr>
            <a:lvl2pPr marL="742950" indent="-285750" algn="l">
              <a:spcBef>
                <a:spcPct val="20000"/>
              </a:spcBef>
              <a:buClr>
                <a:schemeClr val="accent2"/>
              </a:buClr>
              <a:buFont typeface="Wingdings" pitchFamily="2" charset="2"/>
              <a:buChar char="§"/>
              <a:defRPr sz="2200">
                <a:solidFill>
                  <a:schemeClr val="tx1"/>
                </a:solidFill>
                <a:latin typeface="Arial" charset="0"/>
              </a:defRPr>
            </a:lvl2pPr>
            <a:lvl3pPr marL="1143000" indent="-228600" algn="l">
              <a:spcBef>
                <a:spcPct val="20000"/>
              </a:spcBef>
              <a:buClr>
                <a:schemeClr val="accent2"/>
              </a:buClr>
              <a:buFont typeface="Wingdings" pitchFamily="2" charset="2"/>
              <a:buChar char="§"/>
              <a:defRPr sz="2000">
                <a:solidFill>
                  <a:schemeClr val="tx1"/>
                </a:solidFill>
                <a:latin typeface="Arial" charset="0"/>
              </a:defRPr>
            </a:lvl3pPr>
            <a:lvl4pPr marL="1600200" indent="-228600" algn="l">
              <a:spcBef>
                <a:spcPct val="20000"/>
              </a:spcBef>
              <a:buClr>
                <a:schemeClr val="accent2"/>
              </a:buClr>
              <a:buFont typeface="Wingdings" pitchFamily="2" charset="2"/>
              <a:buChar char="§"/>
              <a:defRPr>
                <a:solidFill>
                  <a:schemeClr val="tx1"/>
                </a:solidFill>
                <a:latin typeface="Arial" charset="0"/>
              </a:defRPr>
            </a:lvl4pPr>
            <a:lvl5pPr marL="2057400" indent="-228600" algn="l">
              <a:spcBef>
                <a:spcPct val="20000"/>
              </a:spcBef>
              <a:buClr>
                <a:schemeClr val="accent2"/>
              </a:buClr>
              <a:buFont typeface="Wingdings" pitchFamily="2" charset="2"/>
              <a:buChar char="§"/>
              <a:defRPr sz="1600">
                <a:solidFill>
                  <a:schemeClr val="tx1"/>
                </a:solidFill>
                <a:latin typeface="Arial" charset="0"/>
              </a:defRPr>
            </a:lvl5pPr>
            <a:lvl6pPr marL="25146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6pPr>
            <a:lvl7pPr marL="29718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7pPr>
            <a:lvl8pPr marL="34290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8pPr>
            <a:lvl9pPr marL="38862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9pPr>
          </a:lstStyle>
          <a:p>
            <a:pPr eaLnBrk="1" hangingPunct="1">
              <a:spcBef>
                <a:spcPct val="50000"/>
              </a:spcBef>
              <a:buClrTx/>
              <a:buFontTx/>
              <a:buNone/>
            </a:pPr>
            <a:r>
              <a:rPr lang="ru-RU" altLang="ru-RU" sz="1400"/>
              <a:t>Территория ОУ</a:t>
            </a:r>
            <a:endParaRPr lang="en-GB" altLang="ru-RU" sz="1400"/>
          </a:p>
        </p:txBody>
      </p:sp>
      <p:sp>
        <p:nvSpPr>
          <p:cNvPr id="3079" name="Rectangle 13"/>
          <p:cNvSpPr>
            <a:spLocks noChangeArrowheads="1"/>
          </p:cNvSpPr>
          <p:nvPr/>
        </p:nvSpPr>
        <p:spPr bwMode="auto">
          <a:xfrm>
            <a:off x="4881563" y="4640263"/>
            <a:ext cx="1439862" cy="1158875"/>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algn="l">
              <a:spcBef>
                <a:spcPct val="20000"/>
              </a:spcBef>
              <a:buClr>
                <a:schemeClr val="accent2"/>
              </a:buClr>
              <a:buFont typeface="Wingdings" pitchFamily="2" charset="2"/>
              <a:buChar char="§"/>
              <a:defRPr sz="2400">
                <a:solidFill>
                  <a:schemeClr val="tx1"/>
                </a:solidFill>
                <a:latin typeface="Arial" charset="0"/>
              </a:defRPr>
            </a:lvl1pPr>
            <a:lvl2pPr marL="742950" indent="-285750" algn="l">
              <a:spcBef>
                <a:spcPct val="20000"/>
              </a:spcBef>
              <a:buClr>
                <a:schemeClr val="accent2"/>
              </a:buClr>
              <a:buFont typeface="Wingdings" pitchFamily="2" charset="2"/>
              <a:buChar char="§"/>
              <a:defRPr sz="2200">
                <a:solidFill>
                  <a:schemeClr val="tx1"/>
                </a:solidFill>
                <a:latin typeface="Arial" charset="0"/>
              </a:defRPr>
            </a:lvl2pPr>
            <a:lvl3pPr marL="1143000" indent="-228600" algn="l">
              <a:spcBef>
                <a:spcPct val="20000"/>
              </a:spcBef>
              <a:buClr>
                <a:schemeClr val="accent2"/>
              </a:buClr>
              <a:buFont typeface="Wingdings" pitchFamily="2" charset="2"/>
              <a:buChar char="§"/>
              <a:defRPr sz="2000">
                <a:solidFill>
                  <a:schemeClr val="tx1"/>
                </a:solidFill>
                <a:latin typeface="Arial" charset="0"/>
              </a:defRPr>
            </a:lvl3pPr>
            <a:lvl4pPr marL="1600200" indent="-228600" algn="l">
              <a:spcBef>
                <a:spcPct val="20000"/>
              </a:spcBef>
              <a:buClr>
                <a:schemeClr val="accent2"/>
              </a:buClr>
              <a:buFont typeface="Wingdings" pitchFamily="2" charset="2"/>
              <a:buChar char="§"/>
              <a:defRPr>
                <a:solidFill>
                  <a:schemeClr val="tx1"/>
                </a:solidFill>
                <a:latin typeface="Arial" charset="0"/>
              </a:defRPr>
            </a:lvl4pPr>
            <a:lvl5pPr marL="2057400" indent="-228600" algn="l">
              <a:spcBef>
                <a:spcPct val="20000"/>
              </a:spcBef>
              <a:buClr>
                <a:schemeClr val="accent2"/>
              </a:buClr>
              <a:buFont typeface="Wingdings" pitchFamily="2" charset="2"/>
              <a:buChar char="§"/>
              <a:defRPr sz="1600">
                <a:solidFill>
                  <a:schemeClr val="tx1"/>
                </a:solidFill>
                <a:latin typeface="Arial" charset="0"/>
              </a:defRPr>
            </a:lvl5pPr>
            <a:lvl6pPr marL="25146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6pPr>
            <a:lvl7pPr marL="29718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7pPr>
            <a:lvl8pPr marL="34290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8pPr>
            <a:lvl9pPr marL="38862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9pPr>
          </a:lstStyle>
          <a:p>
            <a:pPr algn="r">
              <a:spcBef>
                <a:spcPct val="0"/>
              </a:spcBef>
              <a:buClrTx/>
              <a:buFontTx/>
              <a:buNone/>
            </a:pPr>
            <a:endParaRPr lang="en-US" altLang="ru-RU">
              <a:latin typeface="Arial Unicode MS" pitchFamily="34" charset="-128"/>
            </a:endParaRPr>
          </a:p>
        </p:txBody>
      </p:sp>
      <p:sp>
        <p:nvSpPr>
          <p:cNvPr id="3080" name="Text Box 14"/>
          <p:cNvSpPr txBox="1">
            <a:spLocks noChangeArrowheads="1"/>
          </p:cNvSpPr>
          <p:nvPr/>
        </p:nvSpPr>
        <p:spPr bwMode="auto">
          <a:xfrm>
            <a:off x="5780088" y="6040438"/>
            <a:ext cx="1512887" cy="5175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gn="l">
              <a:spcBef>
                <a:spcPct val="20000"/>
              </a:spcBef>
              <a:buClr>
                <a:schemeClr val="accent2"/>
              </a:buClr>
              <a:buFont typeface="Wingdings" pitchFamily="2" charset="2"/>
              <a:buChar char="§"/>
              <a:defRPr sz="2400">
                <a:solidFill>
                  <a:schemeClr val="tx1"/>
                </a:solidFill>
                <a:latin typeface="Arial" charset="0"/>
              </a:defRPr>
            </a:lvl1pPr>
            <a:lvl2pPr marL="742950" indent="-285750" algn="l">
              <a:spcBef>
                <a:spcPct val="20000"/>
              </a:spcBef>
              <a:buClr>
                <a:schemeClr val="accent2"/>
              </a:buClr>
              <a:buFont typeface="Wingdings" pitchFamily="2" charset="2"/>
              <a:buChar char="§"/>
              <a:defRPr sz="2200">
                <a:solidFill>
                  <a:schemeClr val="tx1"/>
                </a:solidFill>
                <a:latin typeface="Arial" charset="0"/>
              </a:defRPr>
            </a:lvl2pPr>
            <a:lvl3pPr marL="1143000" indent="-228600" algn="l">
              <a:spcBef>
                <a:spcPct val="20000"/>
              </a:spcBef>
              <a:buClr>
                <a:schemeClr val="accent2"/>
              </a:buClr>
              <a:buFont typeface="Wingdings" pitchFamily="2" charset="2"/>
              <a:buChar char="§"/>
              <a:defRPr sz="2000">
                <a:solidFill>
                  <a:schemeClr val="tx1"/>
                </a:solidFill>
                <a:latin typeface="Arial" charset="0"/>
              </a:defRPr>
            </a:lvl3pPr>
            <a:lvl4pPr marL="1600200" indent="-228600" algn="l">
              <a:spcBef>
                <a:spcPct val="20000"/>
              </a:spcBef>
              <a:buClr>
                <a:schemeClr val="accent2"/>
              </a:buClr>
              <a:buFont typeface="Wingdings" pitchFamily="2" charset="2"/>
              <a:buChar char="§"/>
              <a:defRPr>
                <a:solidFill>
                  <a:schemeClr val="tx1"/>
                </a:solidFill>
                <a:latin typeface="Arial" charset="0"/>
              </a:defRPr>
            </a:lvl4pPr>
            <a:lvl5pPr marL="2057400" indent="-228600" algn="l">
              <a:spcBef>
                <a:spcPct val="20000"/>
              </a:spcBef>
              <a:buClr>
                <a:schemeClr val="accent2"/>
              </a:buClr>
              <a:buFont typeface="Wingdings" pitchFamily="2" charset="2"/>
              <a:buChar char="§"/>
              <a:defRPr sz="1600">
                <a:solidFill>
                  <a:schemeClr val="tx1"/>
                </a:solidFill>
                <a:latin typeface="Arial" charset="0"/>
              </a:defRPr>
            </a:lvl5pPr>
            <a:lvl6pPr marL="25146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6pPr>
            <a:lvl7pPr marL="29718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7pPr>
            <a:lvl8pPr marL="34290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8pPr>
            <a:lvl9pPr marL="38862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9pPr>
          </a:lstStyle>
          <a:p>
            <a:pPr algn="ctr" eaLnBrk="1" hangingPunct="1">
              <a:spcBef>
                <a:spcPct val="50000"/>
              </a:spcBef>
              <a:buClrTx/>
              <a:buFontTx/>
              <a:buNone/>
            </a:pPr>
            <a:r>
              <a:rPr lang="ru-RU" altLang="ru-RU" sz="1400" dirty="0"/>
              <a:t>100-метровая зона</a:t>
            </a:r>
            <a:endParaRPr lang="en-GB" altLang="ru-RU" sz="1400" dirty="0"/>
          </a:p>
        </p:txBody>
      </p:sp>
      <p:sp>
        <p:nvSpPr>
          <p:cNvPr id="3081" name="Text Box 15"/>
          <p:cNvSpPr txBox="1">
            <a:spLocks noChangeArrowheads="1"/>
          </p:cNvSpPr>
          <p:nvPr/>
        </p:nvSpPr>
        <p:spPr bwMode="auto">
          <a:xfrm>
            <a:off x="6034088" y="5432425"/>
            <a:ext cx="287337"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gn="l">
              <a:spcBef>
                <a:spcPct val="20000"/>
              </a:spcBef>
              <a:buClr>
                <a:schemeClr val="accent2"/>
              </a:buClr>
              <a:buFont typeface="Wingdings" pitchFamily="2" charset="2"/>
              <a:buChar char="§"/>
              <a:defRPr sz="2400">
                <a:solidFill>
                  <a:schemeClr val="tx1"/>
                </a:solidFill>
                <a:latin typeface="Arial" charset="0"/>
              </a:defRPr>
            </a:lvl1pPr>
            <a:lvl2pPr marL="742950" indent="-285750" algn="l">
              <a:spcBef>
                <a:spcPct val="20000"/>
              </a:spcBef>
              <a:buClr>
                <a:schemeClr val="accent2"/>
              </a:buClr>
              <a:buFont typeface="Wingdings" pitchFamily="2" charset="2"/>
              <a:buChar char="§"/>
              <a:defRPr sz="2200">
                <a:solidFill>
                  <a:schemeClr val="tx1"/>
                </a:solidFill>
                <a:latin typeface="Arial" charset="0"/>
              </a:defRPr>
            </a:lvl2pPr>
            <a:lvl3pPr marL="1143000" indent="-228600" algn="l">
              <a:spcBef>
                <a:spcPct val="20000"/>
              </a:spcBef>
              <a:buClr>
                <a:schemeClr val="accent2"/>
              </a:buClr>
              <a:buFont typeface="Wingdings" pitchFamily="2" charset="2"/>
              <a:buChar char="§"/>
              <a:defRPr sz="2000">
                <a:solidFill>
                  <a:schemeClr val="tx1"/>
                </a:solidFill>
                <a:latin typeface="Arial" charset="0"/>
              </a:defRPr>
            </a:lvl3pPr>
            <a:lvl4pPr marL="1600200" indent="-228600" algn="l">
              <a:spcBef>
                <a:spcPct val="20000"/>
              </a:spcBef>
              <a:buClr>
                <a:schemeClr val="accent2"/>
              </a:buClr>
              <a:buFont typeface="Wingdings" pitchFamily="2" charset="2"/>
              <a:buChar char="§"/>
              <a:defRPr>
                <a:solidFill>
                  <a:schemeClr val="tx1"/>
                </a:solidFill>
                <a:latin typeface="Arial" charset="0"/>
              </a:defRPr>
            </a:lvl4pPr>
            <a:lvl5pPr marL="2057400" indent="-228600" algn="l">
              <a:spcBef>
                <a:spcPct val="20000"/>
              </a:spcBef>
              <a:buClr>
                <a:schemeClr val="accent2"/>
              </a:buClr>
              <a:buFont typeface="Wingdings" pitchFamily="2" charset="2"/>
              <a:buChar char="§"/>
              <a:defRPr sz="1600">
                <a:solidFill>
                  <a:schemeClr val="tx1"/>
                </a:solidFill>
                <a:latin typeface="Arial" charset="0"/>
              </a:defRPr>
            </a:lvl5pPr>
            <a:lvl6pPr marL="25146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6pPr>
            <a:lvl7pPr marL="29718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7pPr>
            <a:lvl8pPr marL="34290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8pPr>
            <a:lvl9pPr marL="38862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9pPr>
          </a:lstStyle>
          <a:p>
            <a:pPr eaLnBrk="1" hangingPunct="1">
              <a:spcBef>
                <a:spcPct val="50000"/>
              </a:spcBef>
              <a:buClrTx/>
              <a:buFontTx/>
              <a:buNone/>
            </a:pPr>
            <a:r>
              <a:rPr lang="ru-RU" altLang="ru-RU" sz="1800" dirty="0"/>
              <a:t>Х</a:t>
            </a:r>
            <a:endParaRPr lang="en-GB" altLang="ru-RU" sz="1800" dirty="0"/>
          </a:p>
        </p:txBody>
      </p:sp>
      <p:sp>
        <p:nvSpPr>
          <p:cNvPr id="3082" name="Text Box 16"/>
          <p:cNvSpPr txBox="1">
            <a:spLocks noChangeArrowheads="1"/>
          </p:cNvSpPr>
          <p:nvPr/>
        </p:nvSpPr>
        <p:spPr bwMode="auto">
          <a:xfrm>
            <a:off x="5816600" y="5199063"/>
            <a:ext cx="288925"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gn="l">
              <a:spcBef>
                <a:spcPct val="20000"/>
              </a:spcBef>
              <a:buClr>
                <a:schemeClr val="accent2"/>
              </a:buClr>
              <a:buFont typeface="Wingdings" pitchFamily="2" charset="2"/>
              <a:buChar char="§"/>
              <a:defRPr sz="2400">
                <a:solidFill>
                  <a:schemeClr val="tx1"/>
                </a:solidFill>
                <a:latin typeface="Arial" charset="0"/>
              </a:defRPr>
            </a:lvl1pPr>
            <a:lvl2pPr marL="742950" indent="-285750" algn="l">
              <a:spcBef>
                <a:spcPct val="20000"/>
              </a:spcBef>
              <a:buClr>
                <a:schemeClr val="accent2"/>
              </a:buClr>
              <a:buFont typeface="Wingdings" pitchFamily="2" charset="2"/>
              <a:buChar char="§"/>
              <a:defRPr sz="2200">
                <a:solidFill>
                  <a:schemeClr val="tx1"/>
                </a:solidFill>
                <a:latin typeface="Arial" charset="0"/>
              </a:defRPr>
            </a:lvl2pPr>
            <a:lvl3pPr marL="1143000" indent="-228600" algn="l">
              <a:spcBef>
                <a:spcPct val="20000"/>
              </a:spcBef>
              <a:buClr>
                <a:schemeClr val="accent2"/>
              </a:buClr>
              <a:buFont typeface="Wingdings" pitchFamily="2" charset="2"/>
              <a:buChar char="§"/>
              <a:defRPr sz="2000">
                <a:solidFill>
                  <a:schemeClr val="tx1"/>
                </a:solidFill>
                <a:latin typeface="Arial" charset="0"/>
              </a:defRPr>
            </a:lvl3pPr>
            <a:lvl4pPr marL="1600200" indent="-228600" algn="l">
              <a:spcBef>
                <a:spcPct val="20000"/>
              </a:spcBef>
              <a:buClr>
                <a:schemeClr val="accent2"/>
              </a:buClr>
              <a:buFont typeface="Wingdings" pitchFamily="2" charset="2"/>
              <a:buChar char="§"/>
              <a:defRPr>
                <a:solidFill>
                  <a:schemeClr val="tx1"/>
                </a:solidFill>
                <a:latin typeface="Arial" charset="0"/>
              </a:defRPr>
            </a:lvl4pPr>
            <a:lvl5pPr marL="2057400" indent="-228600" algn="l">
              <a:spcBef>
                <a:spcPct val="20000"/>
              </a:spcBef>
              <a:buClr>
                <a:schemeClr val="accent2"/>
              </a:buClr>
              <a:buFont typeface="Wingdings" pitchFamily="2" charset="2"/>
              <a:buChar char="§"/>
              <a:defRPr sz="1600">
                <a:solidFill>
                  <a:schemeClr val="tx1"/>
                </a:solidFill>
                <a:latin typeface="Arial" charset="0"/>
              </a:defRPr>
            </a:lvl5pPr>
            <a:lvl6pPr marL="25146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6pPr>
            <a:lvl7pPr marL="29718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7pPr>
            <a:lvl8pPr marL="34290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8pPr>
            <a:lvl9pPr marL="38862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9pPr>
          </a:lstStyle>
          <a:p>
            <a:pPr eaLnBrk="1" hangingPunct="1">
              <a:spcBef>
                <a:spcPct val="50000"/>
              </a:spcBef>
              <a:buClrTx/>
              <a:buFontTx/>
              <a:buNone/>
            </a:pPr>
            <a:r>
              <a:rPr lang="ru-RU" altLang="ru-RU" sz="1400"/>
              <a:t>Х</a:t>
            </a:r>
            <a:endParaRPr lang="en-GB" altLang="ru-RU" sz="1400"/>
          </a:p>
        </p:txBody>
      </p:sp>
      <p:sp>
        <p:nvSpPr>
          <p:cNvPr id="3083" name="Text Box 17"/>
          <p:cNvSpPr txBox="1">
            <a:spLocks noChangeArrowheads="1"/>
          </p:cNvSpPr>
          <p:nvPr/>
        </p:nvSpPr>
        <p:spPr bwMode="auto">
          <a:xfrm>
            <a:off x="6537325" y="4784725"/>
            <a:ext cx="433388"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gn="l">
              <a:spcBef>
                <a:spcPct val="20000"/>
              </a:spcBef>
              <a:buClr>
                <a:schemeClr val="accent2"/>
              </a:buClr>
              <a:buFont typeface="Wingdings" pitchFamily="2" charset="2"/>
              <a:buChar char="§"/>
              <a:defRPr sz="2400">
                <a:solidFill>
                  <a:schemeClr val="tx1"/>
                </a:solidFill>
                <a:latin typeface="Arial" charset="0"/>
              </a:defRPr>
            </a:lvl1pPr>
            <a:lvl2pPr marL="742950" indent="-285750" algn="l">
              <a:spcBef>
                <a:spcPct val="20000"/>
              </a:spcBef>
              <a:buClr>
                <a:schemeClr val="accent2"/>
              </a:buClr>
              <a:buFont typeface="Wingdings" pitchFamily="2" charset="2"/>
              <a:buChar char="§"/>
              <a:defRPr sz="2200">
                <a:solidFill>
                  <a:schemeClr val="tx1"/>
                </a:solidFill>
                <a:latin typeface="Arial" charset="0"/>
              </a:defRPr>
            </a:lvl2pPr>
            <a:lvl3pPr marL="1143000" indent="-228600" algn="l">
              <a:spcBef>
                <a:spcPct val="20000"/>
              </a:spcBef>
              <a:buClr>
                <a:schemeClr val="accent2"/>
              </a:buClr>
              <a:buFont typeface="Wingdings" pitchFamily="2" charset="2"/>
              <a:buChar char="§"/>
              <a:defRPr sz="2000">
                <a:solidFill>
                  <a:schemeClr val="tx1"/>
                </a:solidFill>
                <a:latin typeface="Arial" charset="0"/>
              </a:defRPr>
            </a:lvl3pPr>
            <a:lvl4pPr marL="1600200" indent="-228600" algn="l">
              <a:spcBef>
                <a:spcPct val="20000"/>
              </a:spcBef>
              <a:buClr>
                <a:schemeClr val="accent2"/>
              </a:buClr>
              <a:buFont typeface="Wingdings" pitchFamily="2" charset="2"/>
              <a:buChar char="§"/>
              <a:defRPr>
                <a:solidFill>
                  <a:schemeClr val="tx1"/>
                </a:solidFill>
                <a:latin typeface="Arial" charset="0"/>
              </a:defRPr>
            </a:lvl4pPr>
            <a:lvl5pPr marL="2057400" indent="-228600" algn="l">
              <a:spcBef>
                <a:spcPct val="20000"/>
              </a:spcBef>
              <a:buClr>
                <a:schemeClr val="accent2"/>
              </a:buClr>
              <a:buFont typeface="Wingdings" pitchFamily="2" charset="2"/>
              <a:buChar char="§"/>
              <a:defRPr sz="1600">
                <a:solidFill>
                  <a:schemeClr val="tx1"/>
                </a:solidFill>
                <a:latin typeface="Arial" charset="0"/>
              </a:defRPr>
            </a:lvl5pPr>
            <a:lvl6pPr marL="25146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6pPr>
            <a:lvl7pPr marL="29718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7pPr>
            <a:lvl8pPr marL="34290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8pPr>
            <a:lvl9pPr marL="38862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9pPr>
          </a:lstStyle>
          <a:p>
            <a:pPr eaLnBrk="1" hangingPunct="1">
              <a:spcBef>
                <a:spcPct val="50000"/>
              </a:spcBef>
              <a:buClrTx/>
              <a:buFontTx/>
              <a:buNone/>
            </a:pPr>
            <a:r>
              <a:rPr lang="ru-RU" altLang="ru-RU" sz="1800"/>
              <a:t>Х</a:t>
            </a:r>
            <a:endParaRPr lang="en-GB" altLang="ru-RU" sz="1800"/>
          </a:p>
        </p:txBody>
      </p:sp>
      <p:sp>
        <p:nvSpPr>
          <p:cNvPr id="3084" name="Text Box 22"/>
          <p:cNvSpPr txBox="1">
            <a:spLocks noChangeArrowheads="1"/>
          </p:cNvSpPr>
          <p:nvPr/>
        </p:nvSpPr>
        <p:spPr bwMode="auto">
          <a:xfrm>
            <a:off x="1071563" y="4997450"/>
            <a:ext cx="2951162"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gn="l">
              <a:spcBef>
                <a:spcPct val="20000"/>
              </a:spcBef>
              <a:buClr>
                <a:schemeClr val="accent2"/>
              </a:buClr>
              <a:buFont typeface="Wingdings" pitchFamily="2" charset="2"/>
              <a:buChar char="§"/>
              <a:defRPr sz="2400">
                <a:solidFill>
                  <a:schemeClr val="tx1"/>
                </a:solidFill>
                <a:latin typeface="Arial" charset="0"/>
              </a:defRPr>
            </a:lvl1pPr>
            <a:lvl2pPr marL="742950" indent="-285750" algn="l">
              <a:spcBef>
                <a:spcPct val="20000"/>
              </a:spcBef>
              <a:buClr>
                <a:schemeClr val="accent2"/>
              </a:buClr>
              <a:buFont typeface="Wingdings" pitchFamily="2" charset="2"/>
              <a:buChar char="§"/>
              <a:defRPr sz="2200">
                <a:solidFill>
                  <a:schemeClr val="tx1"/>
                </a:solidFill>
                <a:latin typeface="Arial" charset="0"/>
              </a:defRPr>
            </a:lvl2pPr>
            <a:lvl3pPr marL="1143000" indent="-228600" algn="l">
              <a:spcBef>
                <a:spcPct val="20000"/>
              </a:spcBef>
              <a:buClr>
                <a:schemeClr val="accent2"/>
              </a:buClr>
              <a:buFont typeface="Wingdings" pitchFamily="2" charset="2"/>
              <a:buChar char="§"/>
              <a:defRPr sz="2000">
                <a:solidFill>
                  <a:schemeClr val="tx1"/>
                </a:solidFill>
                <a:latin typeface="Arial" charset="0"/>
              </a:defRPr>
            </a:lvl3pPr>
            <a:lvl4pPr marL="1600200" indent="-228600" algn="l">
              <a:spcBef>
                <a:spcPct val="20000"/>
              </a:spcBef>
              <a:buClr>
                <a:schemeClr val="accent2"/>
              </a:buClr>
              <a:buFont typeface="Wingdings" pitchFamily="2" charset="2"/>
              <a:buChar char="§"/>
              <a:defRPr>
                <a:solidFill>
                  <a:schemeClr val="tx1"/>
                </a:solidFill>
                <a:latin typeface="Arial" charset="0"/>
              </a:defRPr>
            </a:lvl4pPr>
            <a:lvl5pPr marL="2057400" indent="-228600" algn="l">
              <a:spcBef>
                <a:spcPct val="20000"/>
              </a:spcBef>
              <a:buClr>
                <a:schemeClr val="accent2"/>
              </a:buClr>
              <a:buFont typeface="Wingdings" pitchFamily="2" charset="2"/>
              <a:buChar char="§"/>
              <a:defRPr sz="1600">
                <a:solidFill>
                  <a:schemeClr val="tx1"/>
                </a:solidFill>
                <a:latin typeface="Arial" charset="0"/>
              </a:defRPr>
            </a:lvl5pPr>
            <a:lvl6pPr marL="25146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6pPr>
            <a:lvl7pPr marL="29718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7pPr>
            <a:lvl8pPr marL="34290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8pPr>
            <a:lvl9pPr marL="38862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9pPr>
          </a:lstStyle>
          <a:p>
            <a:pPr eaLnBrk="1" hangingPunct="1">
              <a:spcBef>
                <a:spcPct val="50000"/>
              </a:spcBef>
              <a:buClrTx/>
              <a:buFontTx/>
              <a:buNone/>
            </a:pPr>
            <a:r>
              <a:rPr lang="ru-RU" altLang="ru-RU" sz="1800"/>
              <a:t>Х – продажа запрещена</a:t>
            </a:r>
            <a:endParaRPr lang="en-GB" altLang="ru-RU" sz="1800"/>
          </a:p>
        </p:txBody>
      </p:sp>
      <p:sp>
        <p:nvSpPr>
          <p:cNvPr id="3085" name="Rectangle 23"/>
          <p:cNvSpPr>
            <a:spLocks noChangeArrowheads="1"/>
          </p:cNvSpPr>
          <p:nvPr/>
        </p:nvSpPr>
        <p:spPr bwMode="auto">
          <a:xfrm>
            <a:off x="1042988" y="4968875"/>
            <a:ext cx="2808287"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algn="l">
              <a:spcBef>
                <a:spcPct val="20000"/>
              </a:spcBef>
              <a:buClr>
                <a:schemeClr val="accent2"/>
              </a:buClr>
              <a:buFont typeface="Wingdings" pitchFamily="2" charset="2"/>
              <a:buChar char="§"/>
              <a:defRPr sz="2400">
                <a:solidFill>
                  <a:schemeClr val="tx1"/>
                </a:solidFill>
                <a:latin typeface="Arial" charset="0"/>
              </a:defRPr>
            </a:lvl1pPr>
            <a:lvl2pPr marL="742950" indent="-285750" algn="l">
              <a:spcBef>
                <a:spcPct val="20000"/>
              </a:spcBef>
              <a:buClr>
                <a:schemeClr val="accent2"/>
              </a:buClr>
              <a:buFont typeface="Wingdings" pitchFamily="2" charset="2"/>
              <a:buChar char="§"/>
              <a:defRPr sz="2200">
                <a:solidFill>
                  <a:schemeClr val="tx1"/>
                </a:solidFill>
                <a:latin typeface="Arial" charset="0"/>
              </a:defRPr>
            </a:lvl2pPr>
            <a:lvl3pPr marL="1143000" indent="-228600" algn="l">
              <a:spcBef>
                <a:spcPct val="20000"/>
              </a:spcBef>
              <a:buClr>
                <a:schemeClr val="accent2"/>
              </a:buClr>
              <a:buFont typeface="Wingdings" pitchFamily="2" charset="2"/>
              <a:buChar char="§"/>
              <a:defRPr sz="2000">
                <a:solidFill>
                  <a:schemeClr val="tx1"/>
                </a:solidFill>
                <a:latin typeface="Arial" charset="0"/>
              </a:defRPr>
            </a:lvl3pPr>
            <a:lvl4pPr marL="1600200" indent="-228600" algn="l">
              <a:spcBef>
                <a:spcPct val="20000"/>
              </a:spcBef>
              <a:buClr>
                <a:schemeClr val="accent2"/>
              </a:buClr>
              <a:buFont typeface="Wingdings" pitchFamily="2" charset="2"/>
              <a:buChar char="§"/>
              <a:defRPr>
                <a:solidFill>
                  <a:schemeClr val="tx1"/>
                </a:solidFill>
                <a:latin typeface="Arial" charset="0"/>
              </a:defRPr>
            </a:lvl4pPr>
            <a:lvl5pPr marL="2057400" indent="-228600" algn="l">
              <a:spcBef>
                <a:spcPct val="20000"/>
              </a:spcBef>
              <a:buClr>
                <a:schemeClr val="accent2"/>
              </a:buClr>
              <a:buFont typeface="Wingdings" pitchFamily="2" charset="2"/>
              <a:buChar char="§"/>
              <a:defRPr sz="1600">
                <a:solidFill>
                  <a:schemeClr val="tx1"/>
                </a:solidFill>
                <a:latin typeface="Arial" charset="0"/>
              </a:defRPr>
            </a:lvl5pPr>
            <a:lvl6pPr marL="25146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6pPr>
            <a:lvl7pPr marL="29718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7pPr>
            <a:lvl8pPr marL="34290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8pPr>
            <a:lvl9pPr marL="38862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9pPr>
          </a:lstStyle>
          <a:p>
            <a:pPr algn="r">
              <a:spcBef>
                <a:spcPct val="0"/>
              </a:spcBef>
              <a:buClrTx/>
              <a:buFontTx/>
              <a:buNone/>
            </a:pPr>
            <a:endParaRPr lang="en-US" altLang="ru-RU">
              <a:latin typeface="Arial Unicode MS" pitchFamily="34" charset="-128"/>
            </a:endParaRPr>
          </a:p>
        </p:txBody>
      </p:sp>
      <p:sp>
        <p:nvSpPr>
          <p:cNvPr id="3086" name="Line 24"/>
          <p:cNvSpPr>
            <a:spLocks noChangeShapeType="1"/>
          </p:cNvSpPr>
          <p:nvPr/>
        </p:nvSpPr>
        <p:spPr bwMode="auto">
          <a:xfrm>
            <a:off x="6321425" y="5216525"/>
            <a:ext cx="971550"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ru-RU"/>
          </a:p>
        </p:txBody>
      </p:sp>
      <p:sp>
        <p:nvSpPr>
          <p:cNvPr id="3087" name="Line 25"/>
          <p:cNvSpPr>
            <a:spLocks noChangeShapeType="1"/>
          </p:cNvSpPr>
          <p:nvPr/>
        </p:nvSpPr>
        <p:spPr bwMode="auto">
          <a:xfrm flipV="1">
            <a:off x="5602288" y="5799138"/>
            <a:ext cx="0" cy="1001712"/>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ru-RU"/>
          </a:p>
        </p:txBody>
      </p:sp>
      <p:sp>
        <p:nvSpPr>
          <p:cNvPr id="3088" name="Rectangle 26"/>
          <p:cNvSpPr>
            <a:spLocks noChangeArrowheads="1"/>
          </p:cNvSpPr>
          <p:nvPr/>
        </p:nvSpPr>
        <p:spPr bwMode="auto">
          <a:xfrm>
            <a:off x="4356100" y="4508500"/>
            <a:ext cx="2936875" cy="229235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algn="l">
              <a:spcBef>
                <a:spcPct val="20000"/>
              </a:spcBef>
              <a:buClr>
                <a:schemeClr val="accent2"/>
              </a:buClr>
              <a:buFont typeface="Wingdings" pitchFamily="2" charset="2"/>
              <a:buChar char="§"/>
              <a:defRPr sz="2400">
                <a:solidFill>
                  <a:schemeClr val="tx1"/>
                </a:solidFill>
                <a:latin typeface="Arial" charset="0"/>
              </a:defRPr>
            </a:lvl1pPr>
            <a:lvl2pPr marL="742950" indent="-285750" algn="l">
              <a:spcBef>
                <a:spcPct val="20000"/>
              </a:spcBef>
              <a:buClr>
                <a:schemeClr val="accent2"/>
              </a:buClr>
              <a:buFont typeface="Wingdings" pitchFamily="2" charset="2"/>
              <a:buChar char="§"/>
              <a:defRPr sz="2200">
                <a:solidFill>
                  <a:schemeClr val="tx1"/>
                </a:solidFill>
                <a:latin typeface="Arial" charset="0"/>
              </a:defRPr>
            </a:lvl2pPr>
            <a:lvl3pPr marL="1143000" indent="-228600" algn="l">
              <a:spcBef>
                <a:spcPct val="20000"/>
              </a:spcBef>
              <a:buClr>
                <a:schemeClr val="accent2"/>
              </a:buClr>
              <a:buFont typeface="Wingdings" pitchFamily="2" charset="2"/>
              <a:buChar char="§"/>
              <a:defRPr sz="2000">
                <a:solidFill>
                  <a:schemeClr val="tx1"/>
                </a:solidFill>
                <a:latin typeface="Arial" charset="0"/>
              </a:defRPr>
            </a:lvl3pPr>
            <a:lvl4pPr marL="1600200" indent="-228600" algn="l">
              <a:spcBef>
                <a:spcPct val="20000"/>
              </a:spcBef>
              <a:buClr>
                <a:schemeClr val="accent2"/>
              </a:buClr>
              <a:buFont typeface="Wingdings" pitchFamily="2" charset="2"/>
              <a:buChar char="§"/>
              <a:defRPr>
                <a:solidFill>
                  <a:schemeClr val="tx1"/>
                </a:solidFill>
                <a:latin typeface="Arial" charset="0"/>
              </a:defRPr>
            </a:lvl4pPr>
            <a:lvl5pPr marL="2057400" indent="-228600" algn="l">
              <a:spcBef>
                <a:spcPct val="20000"/>
              </a:spcBef>
              <a:buClr>
                <a:schemeClr val="accent2"/>
              </a:buClr>
              <a:buFont typeface="Wingdings" pitchFamily="2" charset="2"/>
              <a:buChar char="§"/>
              <a:defRPr sz="1600">
                <a:solidFill>
                  <a:schemeClr val="tx1"/>
                </a:solidFill>
                <a:latin typeface="Arial" charset="0"/>
              </a:defRPr>
            </a:lvl5pPr>
            <a:lvl6pPr marL="25146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6pPr>
            <a:lvl7pPr marL="29718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7pPr>
            <a:lvl8pPr marL="34290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8pPr>
            <a:lvl9pPr marL="38862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9pPr>
          </a:lstStyle>
          <a:p>
            <a:pPr algn="r">
              <a:spcBef>
                <a:spcPct val="0"/>
              </a:spcBef>
              <a:buClrTx/>
              <a:buFontTx/>
              <a:buNone/>
            </a:pPr>
            <a:endParaRPr lang="en-US" altLang="ru-RU">
              <a:latin typeface="Arial Unicode MS" pitchFamily="34" charset="-128"/>
            </a:endParaRPr>
          </a:p>
        </p:txBody>
      </p:sp>
      <p:sp>
        <p:nvSpPr>
          <p:cNvPr id="3089" name="Text Box 17"/>
          <p:cNvSpPr txBox="1">
            <a:spLocks noChangeArrowheads="1"/>
          </p:cNvSpPr>
          <p:nvPr/>
        </p:nvSpPr>
        <p:spPr bwMode="auto">
          <a:xfrm>
            <a:off x="5091113" y="6116638"/>
            <a:ext cx="433387"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gn="l">
              <a:spcBef>
                <a:spcPct val="20000"/>
              </a:spcBef>
              <a:buClr>
                <a:schemeClr val="accent2"/>
              </a:buClr>
              <a:buFont typeface="Wingdings" pitchFamily="2" charset="2"/>
              <a:buChar char="§"/>
              <a:defRPr sz="2400">
                <a:solidFill>
                  <a:schemeClr val="tx1"/>
                </a:solidFill>
                <a:latin typeface="Arial" charset="0"/>
              </a:defRPr>
            </a:lvl1pPr>
            <a:lvl2pPr marL="742950" indent="-285750" algn="l">
              <a:spcBef>
                <a:spcPct val="20000"/>
              </a:spcBef>
              <a:buClr>
                <a:schemeClr val="accent2"/>
              </a:buClr>
              <a:buFont typeface="Wingdings" pitchFamily="2" charset="2"/>
              <a:buChar char="§"/>
              <a:defRPr sz="2200">
                <a:solidFill>
                  <a:schemeClr val="tx1"/>
                </a:solidFill>
                <a:latin typeface="Arial" charset="0"/>
              </a:defRPr>
            </a:lvl2pPr>
            <a:lvl3pPr marL="1143000" indent="-228600" algn="l">
              <a:spcBef>
                <a:spcPct val="20000"/>
              </a:spcBef>
              <a:buClr>
                <a:schemeClr val="accent2"/>
              </a:buClr>
              <a:buFont typeface="Wingdings" pitchFamily="2" charset="2"/>
              <a:buChar char="§"/>
              <a:defRPr sz="2000">
                <a:solidFill>
                  <a:schemeClr val="tx1"/>
                </a:solidFill>
                <a:latin typeface="Arial" charset="0"/>
              </a:defRPr>
            </a:lvl3pPr>
            <a:lvl4pPr marL="1600200" indent="-228600" algn="l">
              <a:spcBef>
                <a:spcPct val="20000"/>
              </a:spcBef>
              <a:buClr>
                <a:schemeClr val="accent2"/>
              </a:buClr>
              <a:buFont typeface="Wingdings" pitchFamily="2" charset="2"/>
              <a:buChar char="§"/>
              <a:defRPr>
                <a:solidFill>
                  <a:schemeClr val="tx1"/>
                </a:solidFill>
                <a:latin typeface="Arial" charset="0"/>
              </a:defRPr>
            </a:lvl4pPr>
            <a:lvl5pPr marL="2057400" indent="-228600" algn="l">
              <a:spcBef>
                <a:spcPct val="20000"/>
              </a:spcBef>
              <a:buClr>
                <a:schemeClr val="accent2"/>
              </a:buClr>
              <a:buFont typeface="Wingdings" pitchFamily="2" charset="2"/>
              <a:buChar char="§"/>
              <a:defRPr sz="1600">
                <a:solidFill>
                  <a:schemeClr val="tx1"/>
                </a:solidFill>
                <a:latin typeface="Arial" charset="0"/>
              </a:defRPr>
            </a:lvl5pPr>
            <a:lvl6pPr marL="25146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6pPr>
            <a:lvl7pPr marL="29718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7pPr>
            <a:lvl8pPr marL="34290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8pPr>
            <a:lvl9pPr marL="3886200" indent="-228600" eaLnBrk="0" fontAlgn="base" hangingPunct="0">
              <a:spcBef>
                <a:spcPct val="20000"/>
              </a:spcBef>
              <a:spcAft>
                <a:spcPct val="0"/>
              </a:spcAft>
              <a:buClr>
                <a:schemeClr val="accent2"/>
              </a:buClr>
              <a:buFont typeface="Wingdings" pitchFamily="2" charset="2"/>
              <a:buChar char="§"/>
              <a:defRPr sz="1600">
                <a:solidFill>
                  <a:schemeClr val="tx1"/>
                </a:solidFill>
                <a:latin typeface="Arial" charset="0"/>
              </a:defRPr>
            </a:lvl9pPr>
          </a:lstStyle>
          <a:p>
            <a:pPr eaLnBrk="1" hangingPunct="1">
              <a:spcBef>
                <a:spcPct val="50000"/>
              </a:spcBef>
              <a:buClrTx/>
              <a:buFontTx/>
              <a:buNone/>
            </a:pPr>
            <a:r>
              <a:rPr lang="ru-RU" altLang="ru-RU" sz="1800"/>
              <a:t>Х</a:t>
            </a:r>
            <a:endParaRPr lang="en-GB" altLang="ru-RU" sz="1800"/>
          </a:p>
        </p:txBody>
      </p:sp>
      <p:grpSp>
        <p:nvGrpSpPr>
          <p:cNvPr id="18" name="Group 17"/>
          <p:cNvGrpSpPr/>
          <p:nvPr/>
        </p:nvGrpSpPr>
        <p:grpSpPr>
          <a:xfrm>
            <a:off x="193532" y="1726875"/>
            <a:ext cx="8325135" cy="2442949"/>
            <a:chOff x="409432" y="2420888"/>
            <a:chExt cx="8325135" cy="2442949"/>
          </a:xfrm>
        </p:grpSpPr>
        <p:pic>
          <p:nvPicPr>
            <p:cNvPr id="19"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17351" t="53871" r="14366" b="21082"/>
            <a:stretch/>
          </p:blipFill>
          <p:spPr bwMode="auto">
            <a:xfrm>
              <a:off x="409432" y="2420888"/>
              <a:ext cx="8325135" cy="244294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 name="Picture 3"/>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51008" t="52187" r="36231" b="32965"/>
            <a:stretch/>
          </p:blipFill>
          <p:spPr bwMode="auto">
            <a:xfrm>
              <a:off x="4649653" y="3933055"/>
              <a:ext cx="999930" cy="93078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1"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35507" t="64956" r="59680" b="26229"/>
            <a:stretch/>
          </p:blipFill>
          <p:spPr bwMode="auto">
            <a:xfrm>
              <a:off x="4063193" y="4004027"/>
              <a:ext cx="586853" cy="8598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2"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35507" t="64956" r="59680" b="26229"/>
            <a:stretch/>
          </p:blipFill>
          <p:spPr bwMode="auto">
            <a:xfrm>
              <a:off x="5649583" y="4004028"/>
              <a:ext cx="586853" cy="8598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sp>
        <p:nvSpPr>
          <p:cNvPr id="23" name="Title 22"/>
          <p:cNvSpPr txBox="1">
            <a:spLocks noGrp="1"/>
          </p:cNvSpPr>
          <p:nvPr>
            <p:ph type="title"/>
          </p:nvPr>
        </p:nvSpPr>
        <p:spPr>
          <a:xfrm>
            <a:off x="467544" y="519707"/>
            <a:ext cx="8229600" cy="1143000"/>
          </a:xfrm>
          <a:prstGeom prst="rect">
            <a:avLst/>
          </a:prstGeom>
          <a:noFill/>
        </p:spPr>
        <p:txBody>
          <a:bodyPr wrap="square" rtlCol="0">
            <a:spAutoFit/>
          </a:bodyPr>
          <a:lstStyle/>
          <a:p>
            <a:pPr algn="ctr"/>
            <a:r>
              <a:rPr lang="ru-RU" sz="4800" b="1" dirty="0"/>
              <a:t>Ограничение «100 метров»</a:t>
            </a:r>
          </a:p>
        </p:txBody>
      </p:sp>
    </p:spTree>
    <p:extLst>
      <p:ext uri="{BB962C8B-B14F-4D97-AF65-F5344CB8AC3E}">
        <p14:creationId xmlns:p14="http://schemas.microsoft.com/office/powerpoint/2010/main" xmlns="" val="2874528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8623"/>
            <a:ext cx="6192688" cy="634082"/>
          </a:xfr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r>
              <a:rPr lang="ru-RU" b="1" dirty="0">
                <a:latin typeface="Calibri" pitchFamily="34" charset="0"/>
                <a:cs typeface="Calibri" pitchFamily="34" charset="0"/>
              </a:rPr>
              <a:t>Торговые объекты, не являющихся магазинами и павильонами</a:t>
            </a:r>
          </a:p>
        </p:txBody>
      </p:sp>
      <p:sp>
        <p:nvSpPr>
          <p:cNvPr id="12" name="Rectangle 11"/>
          <p:cNvSpPr/>
          <p:nvPr/>
        </p:nvSpPr>
        <p:spPr>
          <a:xfrm>
            <a:off x="190923" y="1720551"/>
            <a:ext cx="8653413" cy="307777"/>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Запрет продажи табачной продукции в торговых объектах, не являющихся магазинами и павильонами</a:t>
            </a:r>
          </a:p>
        </p:txBody>
      </p:sp>
      <p:sp>
        <p:nvSpPr>
          <p:cNvPr id="13" name="Rectangle 12"/>
          <p:cNvSpPr/>
          <p:nvPr/>
        </p:nvSpPr>
        <p:spPr>
          <a:xfrm>
            <a:off x="249371" y="2296616"/>
            <a:ext cx="8594966" cy="2677656"/>
          </a:xfrm>
          <a:prstGeom prst="rect">
            <a:avLst/>
          </a:prstGeom>
        </p:spPr>
        <p:txBody>
          <a:bodyPr wrap="square">
            <a:spAutoFit/>
          </a:bodyPr>
          <a:lstStyle/>
          <a:p>
            <a:pPr algn="just"/>
            <a:r>
              <a:rPr lang="ru-RU" sz="1200" dirty="0">
                <a:solidFill>
                  <a:schemeClr val="tx1">
                    <a:lumMod val="75000"/>
                  </a:schemeClr>
                </a:solidFill>
                <a:latin typeface="Calibri" pitchFamily="34" charset="0"/>
                <a:cs typeface="Calibri" pitchFamily="34" charset="0"/>
              </a:rPr>
              <a:t>С 1 июня 2014 года розничная торговля табачной продукцией осуществляется только в магазинах и павильонах. Торговля табачной продукцией в других торговых объектах или развозная торговля будет допускаться только в случае отсутствия в населенном пункте магазинов и павильонов. Закон четко определяет, что понимается под магазином и павильоном:</a:t>
            </a:r>
            <a:endParaRPr lang="en-US" sz="1200" dirty="0">
              <a:solidFill>
                <a:schemeClr val="tx1">
                  <a:lumMod val="75000"/>
                </a:schemeClr>
              </a:solidFill>
              <a:latin typeface="Calibri" pitchFamily="34" charset="0"/>
              <a:cs typeface="Calibri" pitchFamily="34" charset="0"/>
            </a:endParaRPr>
          </a:p>
          <a:p>
            <a:r>
              <a:rPr lang="ru-RU" sz="1200" dirty="0">
                <a:solidFill>
                  <a:schemeClr val="tx1">
                    <a:lumMod val="75000"/>
                  </a:schemeClr>
                </a:solidFill>
                <a:latin typeface="Calibri" pitchFamily="34" charset="0"/>
                <a:cs typeface="Calibri" pitchFamily="34" charset="0"/>
              </a:rPr>
              <a:t> </a:t>
            </a:r>
            <a:endParaRPr lang="en-US" sz="1200" dirty="0">
              <a:solidFill>
                <a:schemeClr val="tx1">
                  <a:lumMod val="75000"/>
                </a:schemeClr>
              </a:solidFill>
              <a:latin typeface="Calibri" pitchFamily="34" charset="0"/>
              <a:cs typeface="Calibri" pitchFamily="34" charset="0"/>
            </a:endParaRPr>
          </a:p>
          <a:p>
            <a:pPr algn="just"/>
            <a:r>
              <a:rPr lang="ru-RU" sz="1200" b="1" u="sng" dirty="0">
                <a:solidFill>
                  <a:schemeClr val="tx1">
                    <a:lumMod val="75000"/>
                  </a:schemeClr>
                </a:solidFill>
                <a:latin typeface="Calibri" pitchFamily="34" charset="0"/>
                <a:cs typeface="Calibri" pitchFamily="34" charset="0"/>
              </a:rPr>
              <a:t>Магазин</a:t>
            </a:r>
            <a:r>
              <a:rPr lang="ru-RU" sz="1200" dirty="0">
                <a:solidFill>
                  <a:schemeClr val="tx1">
                    <a:lumMod val="75000"/>
                  </a:schemeClr>
                </a:solidFill>
                <a:latin typeface="Calibri" pitchFamily="34" charset="0"/>
                <a:cs typeface="Calibri" pitchFamily="34" charset="0"/>
              </a:rPr>
              <a:t> – это специально оборудованное здание или его часть, предназначенное для продажи товаров и оказания услуг покупателям и обеспеченное торговыми, подсобными, административно-бытовыми помещениями, а также помещениями для приема, хранения товаров и подготовки их к продаже.</a:t>
            </a:r>
            <a:endParaRPr lang="en-US" sz="1200" dirty="0">
              <a:solidFill>
                <a:schemeClr val="tx1">
                  <a:lumMod val="75000"/>
                </a:schemeClr>
              </a:solidFill>
              <a:latin typeface="Calibri" pitchFamily="34" charset="0"/>
              <a:cs typeface="Calibri" pitchFamily="34" charset="0"/>
            </a:endParaRPr>
          </a:p>
          <a:p>
            <a:r>
              <a:rPr lang="ru-RU" sz="1200" dirty="0">
                <a:solidFill>
                  <a:schemeClr val="tx1">
                    <a:lumMod val="75000"/>
                  </a:schemeClr>
                </a:solidFill>
                <a:latin typeface="Calibri" pitchFamily="34" charset="0"/>
                <a:cs typeface="Calibri" pitchFamily="34" charset="0"/>
              </a:rPr>
              <a:t> </a:t>
            </a:r>
            <a:endParaRPr lang="en-US" sz="1200" dirty="0">
              <a:solidFill>
                <a:schemeClr val="tx1">
                  <a:lumMod val="75000"/>
                </a:schemeClr>
              </a:solidFill>
              <a:latin typeface="Calibri" pitchFamily="34" charset="0"/>
              <a:cs typeface="Calibri" pitchFamily="34" charset="0"/>
            </a:endParaRPr>
          </a:p>
          <a:p>
            <a:r>
              <a:rPr lang="ru-RU" sz="1200" b="1" u="sng" dirty="0">
                <a:solidFill>
                  <a:schemeClr val="tx1">
                    <a:lumMod val="75000"/>
                  </a:schemeClr>
                </a:solidFill>
                <a:latin typeface="Calibri" pitchFamily="34" charset="0"/>
                <a:cs typeface="Calibri" pitchFamily="34" charset="0"/>
              </a:rPr>
              <a:t>Павильон</a:t>
            </a:r>
            <a:r>
              <a:rPr lang="ru-RU" sz="1200" dirty="0">
                <a:solidFill>
                  <a:schemeClr val="tx1">
                    <a:lumMod val="75000"/>
                  </a:schemeClr>
                </a:solidFill>
                <a:latin typeface="Calibri" pitchFamily="34" charset="0"/>
                <a:cs typeface="Calibri" pitchFamily="34" charset="0"/>
              </a:rPr>
              <a:t> – это строение, имеющее торговый зал и рассчитанное на одно рабочее место или несколько рабочих мест.</a:t>
            </a:r>
            <a:endParaRPr lang="en-US" sz="1200" dirty="0">
              <a:solidFill>
                <a:schemeClr val="tx1">
                  <a:lumMod val="75000"/>
                </a:schemeClr>
              </a:solidFill>
              <a:latin typeface="Calibri" pitchFamily="34" charset="0"/>
              <a:cs typeface="Calibri" pitchFamily="34" charset="0"/>
            </a:endParaRPr>
          </a:p>
          <a:p>
            <a:r>
              <a:rPr lang="ru-RU" sz="1200" dirty="0">
                <a:solidFill>
                  <a:schemeClr val="tx1">
                    <a:lumMod val="75000"/>
                  </a:schemeClr>
                </a:solidFill>
                <a:latin typeface="Calibri" pitchFamily="34" charset="0"/>
                <a:cs typeface="Calibri" pitchFamily="34" charset="0"/>
              </a:rPr>
              <a:t> </a:t>
            </a:r>
            <a:endParaRPr lang="en-US" sz="1200" dirty="0">
              <a:solidFill>
                <a:schemeClr val="tx1">
                  <a:lumMod val="75000"/>
                </a:schemeClr>
              </a:solidFill>
              <a:latin typeface="Calibri" pitchFamily="34" charset="0"/>
              <a:cs typeface="Calibri" pitchFamily="34" charset="0"/>
            </a:endParaRPr>
          </a:p>
          <a:p>
            <a:r>
              <a:rPr lang="ru-RU" sz="1200" b="1" dirty="0">
                <a:solidFill>
                  <a:schemeClr val="bg1">
                    <a:lumMod val="50000"/>
                  </a:schemeClr>
                </a:solidFill>
                <a:latin typeface="Calibri" pitchFamily="34" charset="0"/>
                <a:cs typeface="Calibri" pitchFamily="34" charset="0"/>
              </a:rPr>
              <a:t>Другими словами, продажа табачных изделий разрешена в помещениях, имеющих хотя бы одно рабочее место и торговый зал, в который необходимо войти для совершения покупки (а не оставаться на улице, как это происходило в случае приобретения сигарет в киосках). </a:t>
            </a:r>
            <a:endParaRPr lang="en-US" sz="1200" b="1" dirty="0">
              <a:solidFill>
                <a:schemeClr val="bg1">
                  <a:lumMod val="50000"/>
                </a:schemeClr>
              </a:solidFill>
              <a:latin typeface="Calibri" pitchFamily="34" charset="0"/>
              <a:cs typeface="Calibri" pitchFamily="34" charset="0"/>
            </a:endParaRPr>
          </a:p>
          <a:p>
            <a:pPr lvl="0"/>
            <a:endParaRPr lang="en-US" sz="1200" b="1" dirty="0">
              <a:solidFill>
                <a:schemeClr val="tx1">
                  <a:lumMod val="75000"/>
                </a:schemeClr>
              </a:solidFill>
              <a:latin typeface="Calibri" pitchFamily="34" charset="0"/>
              <a:cs typeface="Calibri" pitchFamily="34" charset="0"/>
            </a:endParaRPr>
          </a:p>
        </p:txBody>
      </p:sp>
      <p:sp>
        <p:nvSpPr>
          <p:cNvPr id="14" name="Title 1"/>
          <p:cNvSpPr txBox="1">
            <a:spLocks/>
          </p:cNvSpPr>
          <p:nvPr/>
        </p:nvSpPr>
        <p:spPr bwMode="auto">
          <a:xfrm>
            <a:off x="468324" y="620688"/>
            <a:ext cx="6192688" cy="63408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2000">
                <a:solidFill>
                  <a:srgbClr val="002277"/>
                </a:solidFill>
                <a:latin typeface="+mj-lt"/>
                <a:ea typeface="+mj-ea"/>
                <a:cs typeface="+mj-cs"/>
              </a:defRPr>
            </a:lvl1pPr>
            <a:lvl2pPr algn="l" rtl="0" eaLnBrk="1" fontAlgn="base" hangingPunct="1">
              <a:spcBef>
                <a:spcPct val="0"/>
              </a:spcBef>
              <a:spcAft>
                <a:spcPct val="0"/>
              </a:spcAft>
              <a:defRPr sz="3000">
                <a:solidFill>
                  <a:srgbClr val="002277"/>
                </a:solidFill>
                <a:latin typeface="Arial" charset="0"/>
              </a:defRPr>
            </a:lvl2pPr>
            <a:lvl3pPr algn="l" rtl="0" eaLnBrk="1" fontAlgn="base" hangingPunct="1">
              <a:spcBef>
                <a:spcPct val="0"/>
              </a:spcBef>
              <a:spcAft>
                <a:spcPct val="0"/>
              </a:spcAft>
              <a:defRPr sz="3000">
                <a:solidFill>
                  <a:srgbClr val="002277"/>
                </a:solidFill>
                <a:latin typeface="Arial" charset="0"/>
              </a:defRPr>
            </a:lvl3pPr>
            <a:lvl4pPr algn="l" rtl="0" eaLnBrk="1" fontAlgn="base" hangingPunct="1">
              <a:spcBef>
                <a:spcPct val="0"/>
              </a:spcBef>
              <a:spcAft>
                <a:spcPct val="0"/>
              </a:spcAft>
              <a:defRPr sz="3000">
                <a:solidFill>
                  <a:srgbClr val="002277"/>
                </a:solidFill>
                <a:latin typeface="Arial" charset="0"/>
              </a:defRPr>
            </a:lvl4pPr>
            <a:lvl5pPr algn="l" rtl="0" eaLnBrk="1" fontAlgn="base" hangingPunct="1">
              <a:spcBef>
                <a:spcPct val="0"/>
              </a:spcBef>
              <a:spcAft>
                <a:spcPct val="0"/>
              </a:spcAft>
              <a:defRPr sz="3000">
                <a:solidFill>
                  <a:srgbClr val="002277"/>
                </a:solidFill>
                <a:latin typeface="Arial" charset="0"/>
              </a:defRPr>
            </a:lvl5pPr>
            <a:lvl6pPr marL="457200" algn="l" rtl="0" eaLnBrk="1" fontAlgn="base" hangingPunct="1">
              <a:spcBef>
                <a:spcPct val="0"/>
              </a:spcBef>
              <a:spcAft>
                <a:spcPct val="0"/>
              </a:spcAft>
              <a:defRPr sz="3000">
                <a:solidFill>
                  <a:srgbClr val="002277"/>
                </a:solidFill>
                <a:latin typeface="Arial" charset="0"/>
              </a:defRPr>
            </a:lvl6pPr>
            <a:lvl7pPr marL="914400" algn="l" rtl="0" eaLnBrk="1" fontAlgn="base" hangingPunct="1">
              <a:spcBef>
                <a:spcPct val="0"/>
              </a:spcBef>
              <a:spcAft>
                <a:spcPct val="0"/>
              </a:spcAft>
              <a:defRPr sz="3000">
                <a:solidFill>
                  <a:srgbClr val="002277"/>
                </a:solidFill>
                <a:latin typeface="Arial" charset="0"/>
              </a:defRPr>
            </a:lvl7pPr>
            <a:lvl8pPr marL="1371600" algn="l" rtl="0" eaLnBrk="1" fontAlgn="base" hangingPunct="1">
              <a:spcBef>
                <a:spcPct val="0"/>
              </a:spcBef>
              <a:spcAft>
                <a:spcPct val="0"/>
              </a:spcAft>
              <a:defRPr sz="3000">
                <a:solidFill>
                  <a:srgbClr val="002277"/>
                </a:solidFill>
                <a:latin typeface="Arial" charset="0"/>
              </a:defRPr>
            </a:lvl8pPr>
            <a:lvl9pPr marL="1828800" algn="l" rtl="0" eaLnBrk="1" fontAlgn="base" hangingPunct="1">
              <a:spcBef>
                <a:spcPct val="0"/>
              </a:spcBef>
              <a:spcAft>
                <a:spcPct val="0"/>
              </a:spcAft>
              <a:defRPr sz="3000">
                <a:solidFill>
                  <a:srgbClr val="002277"/>
                </a:solidFill>
                <a:latin typeface="Arial" charset="0"/>
              </a:defRPr>
            </a:lvl9pPr>
          </a:lstStyle>
          <a:p>
            <a:r>
              <a:rPr lang="ru-RU" sz="1200" b="1" kern="0" dirty="0">
                <a:solidFill>
                  <a:srgbClr val="FF0000"/>
                </a:solidFill>
                <a:latin typeface="Calibri" pitchFamily="34" charset="0"/>
                <a:cs typeface="Calibri" pitchFamily="34" charset="0"/>
              </a:rPr>
              <a:t>Запрет вступил в силу 1 июня 2014 года</a:t>
            </a:r>
            <a:endParaRPr lang="en-US" sz="1200" b="1" kern="0" dirty="0">
              <a:solidFill>
                <a:srgbClr val="FF0000"/>
              </a:solidFill>
              <a:latin typeface="Calibri" pitchFamily="34" charset="0"/>
              <a:cs typeface="Calibri" pitchFamily="34" charset="0"/>
            </a:endParaRPr>
          </a:p>
        </p:txBody>
      </p:sp>
      <p:pic>
        <p:nvPicPr>
          <p:cNvPr id="15" name="Picture 2"/>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23956" t="48274" r="16268" b="30928"/>
          <a:stretch/>
        </p:blipFill>
        <p:spPr bwMode="auto">
          <a:xfrm>
            <a:off x="3059832" y="5343604"/>
            <a:ext cx="3168352" cy="881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6" name="Action Button: Back or Previous 15">
            <a:hlinkClick r:id="rId4" action="ppaction://hlinksldjump" highlightClick="1"/>
          </p:cNvPr>
          <p:cNvSpPr/>
          <p:nvPr/>
        </p:nvSpPr>
        <p:spPr bwMode="auto">
          <a:xfrm>
            <a:off x="8794834" y="6513700"/>
            <a:ext cx="277648" cy="304582"/>
          </a:xfrm>
          <a:prstGeom prst="actionButtonBackPrevious">
            <a:avLst/>
          </a:prstGeom>
          <a:solidFill>
            <a:schemeClr val="accent6">
              <a:lumMod val="60000"/>
              <a:lumOff val="4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a:ln>
                <a:noFill/>
              </a:ln>
              <a:solidFill>
                <a:schemeClr val="tx1"/>
              </a:solidFill>
              <a:effectLst/>
              <a:latin typeface="Arial Unicode MS" pitchFamily="34" charset="-128"/>
            </a:endParaRPr>
          </a:p>
        </p:txBody>
      </p:sp>
    </p:spTree>
    <p:extLst>
      <p:ext uri="{BB962C8B-B14F-4D97-AF65-F5344CB8AC3E}">
        <p14:creationId xmlns:p14="http://schemas.microsoft.com/office/powerpoint/2010/main" xmlns="" val="1218129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8623"/>
            <a:ext cx="6192688" cy="634082"/>
          </a:xfr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r>
              <a:rPr lang="ru-RU" b="1" dirty="0">
                <a:latin typeface="Calibri" pitchFamily="34" charset="0"/>
                <a:cs typeface="Calibri" pitchFamily="34" charset="0"/>
              </a:rPr>
              <a:t>Территории объектов транспортной инфраструктуры,  гостиничного сервиса и бытовых услуг</a:t>
            </a:r>
          </a:p>
        </p:txBody>
      </p:sp>
      <p:sp>
        <p:nvSpPr>
          <p:cNvPr id="12" name="Rectangle 11"/>
          <p:cNvSpPr/>
          <p:nvPr/>
        </p:nvSpPr>
        <p:spPr>
          <a:xfrm>
            <a:off x="190923" y="1720551"/>
            <a:ext cx="8653413" cy="523220"/>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Запрет продажи табачной продукции на территории объектов транспортной инфраструктуры,  гостиничного сервиса и бытовых услуг (за исключением магазинов duty free)</a:t>
            </a:r>
          </a:p>
        </p:txBody>
      </p:sp>
      <p:sp>
        <p:nvSpPr>
          <p:cNvPr id="13" name="Rectangle 12"/>
          <p:cNvSpPr/>
          <p:nvPr/>
        </p:nvSpPr>
        <p:spPr>
          <a:xfrm>
            <a:off x="249371" y="2132856"/>
            <a:ext cx="8594966" cy="2308324"/>
          </a:xfrm>
          <a:prstGeom prst="rect">
            <a:avLst/>
          </a:prstGeom>
        </p:spPr>
        <p:txBody>
          <a:bodyPr wrap="square">
            <a:spAutoFit/>
          </a:bodyPr>
          <a:lstStyle/>
          <a:p>
            <a:pPr lvl="0">
              <a:defRPr/>
            </a:pPr>
            <a:endParaRPr lang="ru-RU" sz="1200" b="1" dirty="0">
              <a:solidFill>
                <a:schemeClr val="tx1">
                  <a:lumMod val="75000"/>
                </a:schemeClr>
              </a:solidFill>
              <a:latin typeface="Calibri" pitchFamily="34" charset="0"/>
              <a:cs typeface="Calibri" pitchFamily="34" charset="0"/>
            </a:endParaRPr>
          </a:p>
          <a:p>
            <a:pPr lvl="0">
              <a:defRPr/>
            </a:pPr>
            <a:r>
              <a:rPr lang="ru-RU" sz="1200" dirty="0">
                <a:solidFill>
                  <a:schemeClr val="tx1">
                    <a:lumMod val="75000"/>
                  </a:schemeClr>
                </a:solidFill>
                <a:latin typeface="Calibri" pitchFamily="34" charset="0"/>
                <a:cs typeface="Calibri" pitchFamily="34" charset="0"/>
              </a:rPr>
              <a:t>С 1 июня 2014 года запрещается продажа табачных изделий на территориях и в помещениях (за исключением магазинов беспошлинной торговли):</a:t>
            </a:r>
          </a:p>
          <a:p>
            <a:pPr lvl="0">
              <a:defRPr/>
            </a:pPr>
            <a:endParaRPr lang="ru-RU" sz="1200" dirty="0">
              <a:solidFill>
                <a:schemeClr val="tx1">
                  <a:lumMod val="75000"/>
                </a:schemeClr>
              </a:solidFill>
              <a:latin typeface="Calibri" pitchFamily="34" charset="0"/>
              <a:cs typeface="Calibri" pitchFamily="34" charset="0"/>
            </a:endParaRPr>
          </a:p>
          <a:p>
            <a:pPr marL="171450" indent="-171450">
              <a:buFontTx/>
              <a:buChar char="-"/>
              <a:defRPr/>
            </a:pPr>
            <a:r>
              <a:rPr lang="ru-RU" sz="1200" dirty="0">
                <a:solidFill>
                  <a:schemeClr val="tx1">
                    <a:lumMod val="75000"/>
                  </a:schemeClr>
                </a:solidFill>
                <a:latin typeface="Calibri" pitchFamily="34" charset="0"/>
                <a:cs typeface="Calibri" pitchFamily="34" charset="0"/>
              </a:rPr>
              <a:t>железнодорожных вокзалов, </a:t>
            </a:r>
          </a:p>
          <a:p>
            <a:pPr marL="171450" lvl="0" indent="-171450">
              <a:buFontTx/>
              <a:buChar char="-"/>
              <a:defRPr/>
            </a:pPr>
            <a:r>
              <a:rPr lang="ru-RU" sz="1200" dirty="0">
                <a:solidFill>
                  <a:schemeClr val="tx1">
                    <a:lumMod val="75000"/>
                  </a:schemeClr>
                </a:solidFill>
                <a:latin typeface="Calibri" pitchFamily="34" charset="0"/>
                <a:cs typeface="Calibri" pitchFamily="34" charset="0"/>
              </a:rPr>
              <a:t>автовокзалов, </a:t>
            </a:r>
          </a:p>
          <a:p>
            <a:pPr marL="171450" lvl="0" indent="-171450">
              <a:buFontTx/>
              <a:buChar char="-"/>
              <a:defRPr/>
            </a:pPr>
            <a:r>
              <a:rPr lang="ru-RU" sz="1200" dirty="0">
                <a:solidFill>
                  <a:schemeClr val="tx1">
                    <a:lumMod val="75000"/>
                  </a:schemeClr>
                </a:solidFill>
                <a:latin typeface="Calibri" pitchFamily="34" charset="0"/>
                <a:cs typeface="Calibri" pitchFamily="34" charset="0"/>
              </a:rPr>
              <a:t>аэропортов, </a:t>
            </a:r>
          </a:p>
          <a:p>
            <a:pPr marL="171450" lvl="0" indent="-171450">
              <a:buFontTx/>
              <a:buChar char="-"/>
              <a:defRPr/>
            </a:pPr>
            <a:r>
              <a:rPr lang="ru-RU" sz="1200" dirty="0">
                <a:solidFill>
                  <a:schemeClr val="tx1">
                    <a:lumMod val="75000"/>
                  </a:schemeClr>
                </a:solidFill>
                <a:latin typeface="Calibri" pitchFamily="34" charset="0"/>
                <a:cs typeface="Calibri" pitchFamily="34" charset="0"/>
              </a:rPr>
              <a:t>морских и речных портов, </a:t>
            </a:r>
          </a:p>
          <a:p>
            <a:pPr marL="171450" lvl="0" indent="-171450">
              <a:buFontTx/>
              <a:buChar char="-"/>
              <a:defRPr/>
            </a:pPr>
            <a:r>
              <a:rPr lang="ru-RU" sz="1200" dirty="0">
                <a:solidFill>
                  <a:schemeClr val="tx1">
                    <a:lumMod val="75000"/>
                  </a:schemeClr>
                </a:solidFill>
                <a:latin typeface="Calibri" pitchFamily="34" charset="0"/>
                <a:cs typeface="Calibri" pitchFamily="34" charset="0"/>
              </a:rPr>
              <a:t>на станциях метрополитенов, предназначенных для оказания услуг по перевозкам пассажиров, </a:t>
            </a:r>
          </a:p>
          <a:p>
            <a:pPr marL="171450" lvl="0" indent="-171450">
              <a:buFontTx/>
              <a:buChar char="-"/>
              <a:defRPr/>
            </a:pPr>
            <a:r>
              <a:rPr lang="ru-RU" sz="1200" dirty="0">
                <a:solidFill>
                  <a:schemeClr val="tx1">
                    <a:lumMod val="75000"/>
                  </a:schemeClr>
                </a:solidFill>
                <a:latin typeface="Calibri" pitchFamily="34" charset="0"/>
                <a:cs typeface="Calibri" pitchFamily="34" charset="0"/>
              </a:rPr>
              <a:t>в помещениях, предназначенных для предоставления жилищных и гостиничных услуг, услуг по обеспечению временного проживания, а также бытовых услуг*,</a:t>
            </a:r>
          </a:p>
          <a:p>
            <a:pPr marL="171450" lvl="0" indent="-171450">
              <a:buFontTx/>
              <a:buChar char="-"/>
              <a:defRPr/>
            </a:pPr>
            <a:r>
              <a:rPr lang="ru-RU" sz="1200" dirty="0">
                <a:solidFill>
                  <a:schemeClr val="tx1">
                    <a:lumMod val="75000"/>
                  </a:schemeClr>
                </a:solidFill>
                <a:latin typeface="Calibri" pitchFamily="34" charset="0"/>
                <a:cs typeface="Calibri" pitchFamily="34" charset="0"/>
              </a:rPr>
              <a:t>санаторно-курорных центров**.</a:t>
            </a:r>
          </a:p>
        </p:txBody>
      </p:sp>
      <p:sp>
        <p:nvSpPr>
          <p:cNvPr id="14" name="Title 1"/>
          <p:cNvSpPr txBox="1">
            <a:spLocks/>
          </p:cNvSpPr>
          <p:nvPr/>
        </p:nvSpPr>
        <p:spPr bwMode="auto">
          <a:xfrm>
            <a:off x="468324" y="620688"/>
            <a:ext cx="6192688" cy="63408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2000">
                <a:solidFill>
                  <a:srgbClr val="002277"/>
                </a:solidFill>
                <a:latin typeface="+mj-lt"/>
                <a:ea typeface="+mj-ea"/>
                <a:cs typeface="+mj-cs"/>
              </a:defRPr>
            </a:lvl1pPr>
            <a:lvl2pPr algn="l" rtl="0" eaLnBrk="1" fontAlgn="base" hangingPunct="1">
              <a:spcBef>
                <a:spcPct val="0"/>
              </a:spcBef>
              <a:spcAft>
                <a:spcPct val="0"/>
              </a:spcAft>
              <a:defRPr sz="3000">
                <a:solidFill>
                  <a:srgbClr val="002277"/>
                </a:solidFill>
                <a:latin typeface="Arial" charset="0"/>
              </a:defRPr>
            </a:lvl2pPr>
            <a:lvl3pPr algn="l" rtl="0" eaLnBrk="1" fontAlgn="base" hangingPunct="1">
              <a:spcBef>
                <a:spcPct val="0"/>
              </a:spcBef>
              <a:spcAft>
                <a:spcPct val="0"/>
              </a:spcAft>
              <a:defRPr sz="3000">
                <a:solidFill>
                  <a:srgbClr val="002277"/>
                </a:solidFill>
                <a:latin typeface="Arial" charset="0"/>
              </a:defRPr>
            </a:lvl3pPr>
            <a:lvl4pPr algn="l" rtl="0" eaLnBrk="1" fontAlgn="base" hangingPunct="1">
              <a:spcBef>
                <a:spcPct val="0"/>
              </a:spcBef>
              <a:spcAft>
                <a:spcPct val="0"/>
              </a:spcAft>
              <a:defRPr sz="3000">
                <a:solidFill>
                  <a:srgbClr val="002277"/>
                </a:solidFill>
                <a:latin typeface="Arial" charset="0"/>
              </a:defRPr>
            </a:lvl4pPr>
            <a:lvl5pPr algn="l" rtl="0" eaLnBrk="1" fontAlgn="base" hangingPunct="1">
              <a:spcBef>
                <a:spcPct val="0"/>
              </a:spcBef>
              <a:spcAft>
                <a:spcPct val="0"/>
              </a:spcAft>
              <a:defRPr sz="3000">
                <a:solidFill>
                  <a:srgbClr val="002277"/>
                </a:solidFill>
                <a:latin typeface="Arial" charset="0"/>
              </a:defRPr>
            </a:lvl5pPr>
            <a:lvl6pPr marL="457200" algn="l" rtl="0" eaLnBrk="1" fontAlgn="base" hangingPunct="1">
              <a:spcBef>
                <a:spcPct val="0"/>
              </a:spcBef>
              <a:spcAft>
                <a:spcPct val="0"/>
              </a:spcAft>
              <a:defRPr sz="3000">
                <a:solidFill>
                  <a:srgbClr val="002277"/>
                </a:solidFill>
                <a:latin typeface="Arial" charset="0"/>
              </a:defRPr>
            </a:lvl6pPr>
            <a:lvl7pPr marL="914400" algn="l" rtl="0" eaLnBrk="1" fontAlgn="base" hangingPunct="1">
              <a:spcBef>
                <a:spcPct val="0"/>
              </a:spcBef>
              <a:spcAft>
                <a:spcPct val="0"/>
              </a:spcAft>
              <a:defRPr sz="3000">
                <a:solidFill>
                  <a:srgbClr val="002277"/>
                </a:solidFill>
                <a:latin typeface="Arial" charset="0"/>
              </a:defRPr>
            </a:lvl7pPr>
            <a:lvl8pPr marL="1371600" algn="l" rtl="0" eaLnBrk="1" fontAlgn="base" hangingPunct="1">
              <a:spcBef>
                <a:spcPct val="0"/>
              </a:spcBef>
              <a:spcAft>
                <a:spcPct val="0"/>
              </a:spcAft>
              <a:defRPr sz="3000">
                <a:solidFill>
                  <a:srgbClr val="002277"/>
                </a:solidFill>
                <a:latin typeface="Arial" charset="0"/>
              </a:defRPr>
            </a:lvl8pPr>
            <a:lvl9pPr marL="1828800" algn="l" rtl="0" eaLnBrk="1" fontAlgn="base" hangingPunct="1">
              <a:spcBef>
                <a:spcPct val="0"/>
              </a:spcBef>
              <a:spcAft>
                <a:spcPct val="0"/>
              </a:spcAft>
              <a:defRPr sz="3000">
                <a:solidFill>
                  <a:srgbClr val="002277"/>
                </a:solidFill>
                <a:latin typeface="Arial" charset="0"/>
              </a:defRPr>
            </a:lvl9pPr>
          </a:lstStyle>
          <a:p>
            <a:r>
              <a:rPr lang="ru-RU" sz="1200" b="1" kern="0" dirty="0">
                <a:solidFill>
                  <a:srgbClr val="FF0000"/>
                </a:solidFill>
                <a:latin typeface="Calibri" pitchFamily="34" charset="0"/>
                <a:cs typeface="Calibri" pitchFamily="34" charset="0"/>
              </a:rPr>
              <a:t>Запрет вступил в силу 1 июня 2014 года</a:t>
            </a:r>
            <a:endParaRPr lang="en-US" sz="1200" b="1" kern="0" dirty="0">
              <a:solidFill>
                <a:srgbClr val="FF0000"/>
              </a:solidFill>
              <a:latin typeface="Calibri" pitchFamily="34" charset="0"/>
              <a:cs typeface="Calibri" pitchFamily="34" charset="0"/>
            </a:endParaRPr>
          </a:p>
        </p:txBody>
      </p:sp>
      <p:pic>
        <p:nvPicPr>
          <p:cNvPr id="8" name="Picture 2"/>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22500" t="35156" r="23545" b="14785"/>
          <a:stretch/>
        </p:blipFill>
        <p:spPr bwMode="auto">
          <a:xfrm>
            <a:off x="7160862" y="4286504"/>
            <a:ext cx="1649290" cy="12241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Rectangle 3"/>
          <p:cNvSpPr/>
          <p:nvPr/>
        </p:nvSpPr>
        <p:spPr>
          <a:xfrm>
            <a:off x="190923" y="4614227"/>
            <a:ext cx="7045374" cy="830997"/>
          </a:xfrm>
          <a:prstGeom prst="rect">
            <a:avLst/>
          </a:prstGeom>
        </p:spPr>
        <p:txBody>
          <a:bodyPr wrap="square">
            <a:spAutoFit/>
          </a:bodyPr>
          <a:lstStyle/>
          <a:p>
            <a:pPr marL="171450" indent="-171450">
              <a:buFontTx/>
              <a:buChar char="-"/>
              <a:defRPr/>
            </a:pPr>
            <a:r>
              <a:rPr lang="ru-RU" sz="1200" b="1" dirty="0">
                <a:solidFill>
                  <a:schemeClr val="bg1">
                    <a:lumMod val="50000"/>
                  </a:schemeClr>
                </a:solidFill>
                <a:latin typeface="Calibri" pitchFamily="34" charset="0"/>
                <a:cs typeface="Calibri" pitchFamily="34" charset="0"/>
              </a:rPr>
              <a:t>Запрет  распространяется как непосредственно на здание, так и на всю территорию объекта</a:t>
            </a:r>
          </a:p>
          <a:p>
            <a:pPr marL="171450" indent="-171450">
              <a:buFontTx/>
              <a:buChar char="-"/>
              <a:defRPr/>
            </a:pPr>
            <a:r>
              <a:rPr lang="ru-RU" sz="1200" b="1" dirty="0">
                <a:solidFill>
                  <a:schemeClr val="bg1">
                    <a:lumMod val="50000"/>
                  </a:schemeClr>
                </a:solidFill>
                <a:latin typeface="Calibri" pitchFamily="34" charset="0"/>
                <a:cs typeface="Calibri" pitchFamily="34" charset="0"/>
              </a:rPr>
              <a:t>В случае возникновения сомнений при определении границ территории объекта, следует руководствоваться кадастровым планом либо договором аренды (например, в случае, если арендодателем помещение является вокзал, то объект находится на его территории)</a:t>
            </a:r>
          </a:p>
        </p:txBody>
      </p:sp>
      <p:sp>
        <p:nvSpPr>
          <p:cNvPr id="16" name="Rectangle 15"/>
          <p:cNvSpPr/>
          <p:nvPr/>
        </p:nvSpPr>
        <p:spPr>
          <a:xfrm>
            <a:off x="395536" y="5975166"/>
            <a:ext cx="8132159" cy="276999"/>
          </a:xfrm>
          <a:prstGeom prst="rect">
            <a:avLst/>
          </a:prstGeom>
        </p:spPr>
        <p:txBody>
          <a:bodyPr wrap="square">
            <a:spAutoFit/>
          </a:bodyPr>
          <a:lstStyle/>
          <a:p>
            <a:pPr>
              <a:defRPr/>
            </a:pPr>
            <a:r>
              <a:rPr lang="ru-RU" sz="1200" b="1" dirty="0">
                <a:solidFill>
                  <a:schemeClr val="tx1">
                    <a:lumMod val="75000"/>
                  </a:schemeClr>
                </a:solidFill>
                <a:latin typeface="Calibri" pitchFamily="34" charset="0"/>
                <a:cs typeface="Calibri" pitchFamily="34" charset="0"/>
              </a:rPr>
              <a:t>* Подробный перечень объектов относящихся к данной категории см. в презентации</a:t>
            </a:r>
          </a:p>
        </p:txBody>
      </p:sp>
      <p:sp>
        <p:nvSpPr>
          <p:cNvPr id="5" name="Right Arrow 4">
            <a:hlinkClick r:id="" action="ppaction://noaction"/>
          </p:cNvPr>
          <p:cNvSpPr/>
          <p:nvPr/>
        </p:nvSpPr>
        <p:spPr bwMode="auto">
          <a:xfrm>
            <a:off x="6191790" y="5938459"/>
            <a:ext cx="180410" cy="349008"/>
          </a:xfrm>
          <a:prstGeom prst="rightArrow">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w="9525" cap="flat" cmpd="sng" algn="ctr">
            <a:noFill/>
            <a:prstDash val="solid"/>
            <a:round/>
            <a:headEnd type="none" w="med" len="med"/>
            <a:tailEnd type="none" w="med" len="med"/>
          </a:ln>
          <a:effectLst/>
          <a:scene3d>
            <a:camera prst="orthographicFront"/>
            <a:lightRig rig="threePt" dir="t"/>
          </a:scene3d>
          <a:sp3d>
            <a:bevelT/>
          </a:sp3d>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a:ln>
                <a:noFill/>
              </a:ln>
              <a:solidFill>
                <a:schemeClr val="tx1"/>
              </a:solidFill>
              <a:effectLst/>
              <a:latin typeface="Arial Unicode MS" pitchFamily="34" charset="-128"/>
            </a:endParaRPr>
          </a:p>
        </p:txBody>
      </p:sp>
      <p:sp>
        <p:nvSpPr>
          <p:cNvPr id="17" name="Action Button: Back or Previous 16">
            <a:hlinkClick r:id="rId4" action="ppaction://hlinksldjump" highlightClick="1"/>
          </p:cNvPr>
          <p:cNvSpPr/>
          <p:nvPr/>
        </p:nvSpPr>
        <p:spPr bwMode="auto">
          <a:xfrm>
            <a:off x="8794834" y="6513700"/>
            <a:ext cx="277648" cy="304582"/>
          </a:xfrm>
          <a:prstGeom prst="actionButtonBackPrevious">
            <a:avLst/>
          </a:prstGeom>
          <a:solidFill>
            <a:schemeClr val="accent6">
              <a:lumMod val="60000"/>
              <a:lumOff val="4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a:ln>
                <a:noFill/>
              </a:ln>
              <a:solidFill>
                <a:schemeClr val="tx1"/>
              </a:solidFill>
              <a:effectLst/>
              <a:latin typeface="Arial Unicode MS" pitchFamily="34" charset="-128"/>
            </a:endParaRPr>
          </a:p>
        </p:txBody>
      </p:sp>
      <p:sp>
        <p:nvSpPr>
          <p:cNvPr id="11" name="Rectangle 10"/>
          <p:cNvSpPr/>
          <p:nvPr/>
        </p:nvSpPr>
        <p:spPr>
          <a:xfrm>
            <a:off x="312633" y="6242950"/>
            <a:ext cx="8653413" cy="276999"/>
          </a:xfrm>
          <a:prstGeom prst="rect">
            <a:avLst/>
          </a:prstGeom>
        </p:spPr>
        <p:txBody>
          <a:bodyPr wrap="square">
            <a:spAutoFit/>
          </a:bodyPr>
          <a:lstStyle/>
          <a:p>
            <a:r>
              <a:rPr lang="ru-RU" sz="1200" b="1" dirty="0">
                <a:solidFill>
                  <a:schemeClr val="tx1">
                    <a:lumMod val="75000"/>
                  </a:schemeClr>
                </a:solidFill>
                <a:latin typeface="Calibri" pitchFamily="34" charset="0"/>
                <a:cs typeface="Calibri" pitchFamily="34" charset="0"/>
              </a:rPr>
              <a:t>** Санаторно-курортный центр – санаторий, центр реабилитации и т.п.</a:t>
            </a:r>
          </a:p>
        </p:txBody>
      </p:sp>
    </p:spTree>
    <p:extLst>
      <p:ext uri="{BB962C8B-B14F-4D97-AF65-F5344CB8AC3E}">
        <p14:creationId xmlns:p14="http://schemas.microsoft.com/office/powerpoint/2010/main" xmlns="" val="27419982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8623"/>
            <a:ext cx="6192688" cy="634082"/>
          </a:xfr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r>
              <a:rPr lang="ru-RU" b="1" dirty="0">
                <a:latin typeface="Calibri" pitchFamily="34" charset="0"/>
                <a:cs typeface="Calibri" pitchFamily="34" charset="0"/>
              </a:rPr>
              <a:t>Территории объектов транспортной инфраструктуры,  гостиничного сервиса и бытовых услуг</a:t>
            </a:r>
          </a:p>
        </p:txBody>
      </p:sp>
      <p:sp>
        <p:nvSpPr>
          <p:cNvPr id="12" name="Rectangle 11"/>
          <p:cNvSpPr/>
          <p:nvPr/>
        </p:nvSpPr>
        <p:spPr>
          <a:xfrm>
            <a:off x="7471885" y="1641400"/>
            <a:ext cx="2016224" cy="3046988"/>
          </a:xfrm>
          <a:prstGeom prst="rect">
            <a:avLst/>
          </a:prstGeom>
        </p:spPr>
        <p:txBody>
          <a:bodyPr wrap="square">
            <a:spAutoFit/>
          </a:bodyPr>
          <a:lstStyle/>
          <a:p>
            <a:r>
              <a:rPr lang="ru-RU" sz="1200" b="1" u="sng" dirty="0">
                <a:solidFill>
                  <a:schemeClr val="accent6">
                    <a:lumMod val="75000"/>
                  </a:schemeClr>
                </a:solidFill>
                <a:latin typeface="Calibri" pitchFamily="34" charset="0"/>
                <a:cs typeface="Calibri" pitchFamily="34" charset="0"/>
              </a:rPr>
              <a:t>Бытовые услуги*</a:t>
            </a:r>
          </a:p>
          <a:p>
            <a:endParaRPr lang="ru-RU" sz="1200" b="1" u="sng" dirty="0">
              <a:solidFill>
                <a:schemeClr val="accent6">
                  <a:lumMod val="75000"/>
                </a:schemeClr>
              </a:solidFill>
              <a:latin typeface="Calibri" pitchFamily="34" charset="0"/>
              <a:cs typeface="Calibri" pitchFamily="34" charset="0"/>
            </a:endParaRPr>
          </a:p>
          <a:p>
            <a:pPr marL="285750" indent="-285750">
              <a:buFontTx/>
              <a:buChar char="-"/>
            </a:pPr>
            <a:r>
              <a:rPr lang="ru-RU" sz="1200" dirty="0">
                <a:latin typeface="Calibri" panose="020F0502020204030204" pitchFamily="34" charset="0"/>
                <a:cs typeface="Calibri" panose="020F0502020204030204" pitchFamily="34" charset="0"/>
              </a:rPr>
              <a:t>Ремонт обуви</a:t>
            </a:r>
          </a:p>
          <a:p>
            <a:pPr marL="285750" indent="-285750">
              <a:buFontTx/>
              <a:buChar char="-"/>
            </a:pPr>
            <a:r>
              <a:rPr lang="ru-RU" sz="1200" dirty="0">
                <a:latin typeface="Calibri" panose="020F0502020204030204" pitchFamily="34" charset="0"/>
                <a:cs typeface="Calibri" panose="020F0502020204030204" pitchFamily="34" charset="0"/>
              </a:rPr>
              <a:t>Ателье</a:t>
            </a:r>
          </a:p>
          <a:p>
            <a:pPr marL="285750" indent="-285750">
              <a:buFontTx/>
              <a:buChar char="-"/>
            </a:pPr>
            <a:r>
              <a:rPr lang="ru-RU" sz="1200" dirty="0">
                <a:latin typeface="Calibri" panose="020F0502020204030204" pitchFamily="34" charset="0"/>
                <a:cs typeface="Calibri" panose="020F0502020204030204" pitchFamily="34" charset="0"/>
              </a:rPr>
              <a:t>Химчистки</a:t>
            </a:r>
          </a:p>
          <a:p>
            <a:pPr marL="285750" indent="-285750">
              <a:buFontTx/>
              <a:buChar char="-"/>
            </a:pPr>
            <a:r>
              <a:rPr lang="ru-RU" sz="1200" dirty="0">
                <a:latin typeface="Calibri" panose="020F0502020204030204" pitchFamily="34" charset="0"/>
                <a:cs typeface="Calibri" panose="020F0502020204030204" pitchFamily="34" charset="0"/>
              </a:rPr>
              <a:t>Ремонт бытовой техники</a:t>
            </a:r>
          </a:p>
          <a:p>
            <a:pPr marL="285750" indent="-285750">
              <a:buFontTx/>
              <a:buChar char="-"/>
            </a:pPr>
            <a:r>
              <a:rPr lang="ru-RU" sz="1200" dirty="0">
                <a:latin typeface="Calibri" panose="020F0502020204030204" pitchFamily="34" charset="0"/>
                <a:cs typeface="Calibri" panose="020F0502020204030204" pitchFamily="34" charset="0"/>
              </a:rPr>
              <a:t>Изготовление/</a:t>
            </a:r>
          </a:p>
          <a:p>
            <a:r>
              <a:rPr lang="ru-RU" sz="1200" dirty="0">
                <a:latin typeface="Calibri" panose="020F0502020204030204" pitchFamily="34" charset="0"/>
                <a:cs typeface="Calibri" panose="020F0502020204030204" pitchFamily="34" charset="0"/>
              </a:rPr>
              <a:t>         ремонт мебели</a:t>
            </a:r>
          </a:p>
          <a:p>
            <a:pPr marL="285750" indent="-285750">
              <a:buFontTx/>
              <a:buChar char="-"/>
            </a:pPr>
            <a:r>
              <a:rPr lang="ru-RU" sz="1200" dirty="0" err="1">
                <a:latin typeface="Calibri" panose="020F0502020204030204" pitchFamily="34" charset="0"/>
                <a:cs typeface="Calibri" panose="020F0502020204030204" pitchFamily="34" charset="0"/>
              </a:rPr>
              <a:t>Авторемонт</a:t>
            </a:r>
            <a:endParaRPr lang="ru-RU" sz="1200" dirty="0">
              <a:latin typeface="Calibri" panose="020F0502020204030204" pitchFamily="34" charset="0"/>
              <a:cs typeface="Calibri" panose="020F0502020204030204" pitchFamily="34" charset="0"/>
            </a:endParaRPr>
          </a:p>
          <a:p>
            <a:pPr marL="285750" indent="-285750">
              <a:buFontTx/>
              <a:buChar char="-"/>
            </a:pPr>
            <a:r>
              <a:rPr lang="ru-RU" sz="1200" dirty="0">
                <a:latin typeface="Calibri" panose="020F0502020204030204" pitchFamily="34" charset="0"/>
                <a:cs typeface="Calibri" panose="020F0502020204030204" pitchFamily="34" charset="0"/>
              </a:rPr>
              <a:t>Фотоателье</a:t>
            </a:r>
          </a:p>
          <a:p>
            <a:pPr marL="285750" indent="-285750">
              <a:buFontTx/>
              <a:buChar char="-"/>
            </a:pPr>
            <a:r>
              <a:rPr lang="ru-RU" sz="1200" dirty="0">
                <a:latin typeface="Calibri" panose="020F0502020204030204" pitchFamily="34" charset="0"/>
                <a:cs typeface="Calibri" panose="020F0502020204030204" pitchFamily="34" charset="0"/>
              </a:rPr>
              <a:t>Бани</a:t>
            </a:r>
          </a:p>
          <a:p>
            <a:pPr marL="285750" indent="-285750">
              <a:buFontTx/>
              <a:buChar char="-"/>
            </a:pPr>
            <a:r>
              <a:rPr lang="ru-RU" sz="1200" dirty="0">
                <a:latin typeface="Calibri" panose="020F0502020204030204" pitchFamily="34" charset="0"/>
                <a:cs typeface="Calibri" panose="020F0502020204030204" pitchFamily="34" charset="0"/>
              </a:rPr>
              <a:t>Салоны красоты</a:t>
            </a:r>
          </a:p>
          <a:p>
            <a:pPr marL="285750" indent="-285750">
              <a:buFontTx/>
              <a:buChar char="-"/>
            </a:pPr>
            <a:r>
              <a:rPr lang="ru-RU" sz="1200" dirty="0">
                <a:latin typeface="Calibri" panose="020F0502020204030204" pitchFamily="34" charset="0"/>
                <a:cs typeface="Calibri" panose="020F0502020204030204" pitchFamily="34" charset="0"/>
              </a:rPr>
              <a:t>Прокаты</a:t>
            </a:r>
          </a:p>
          <a:p>
            <a:pPr marL="285750" indent="-285750">
              <a:buFontTx/>
              <a:buChar char="-"/>
            </a:pPr>
            <a:endParaRPr lang="ru-RU" sz="1200" dirty="0"/>
          </a:p>
          <a:p>
            <a:pPr marL="285750" indent="-285750">
              <a:buFontTx/>
              <a:buChar char="-"/>
            </a:pPr>
            <a:endParaRPr lang="ru-RU" sz="1200" b="1" u="sng" dirty="0">
              <a:solidFill>
                <a:schemeClr val="accent6">
                  <a:lumMod val="75000"/>
                </a:schemeClr>
              </a:solidFill>
              <a:latin typeface="Calibri" pitchFamily="34" charset="0"/>
              <a:cs typeface="Calibri" pitchFamily="34" charset="0"/>
            </a:endParaRPr>
          </a:p>
        </p:txBody>
      </p:sp>
      <p:sp>
        <p:nvSpPr>
          <p:cNvPr id="9" name="Rectangle 8"/>
          <p:cNvSpPr/>
          <p:nvPr/>
        </p:nvSpPr>
        <p:spPr>
          <a:xfrm>
            <a:off x="1691680" y="1642007"/>
            <a:ext cx="2304256" cy="2123658"/>
          </a:xfrm>
          <a:prstGeom prst="rect">
            <a:avLst/>
          </a:prstGeom>
        </p:spPr>
        <p:txBody>
          <a:bodyPr wrap="square">
            <a:spAutoFit/>
          </a:bodyPr>
          <a:lstStyle/>
          <a:p>
            <a:r>
              <a:rPr lang="ru-RU" sz="1200" b="1" dirty="0">
                <a:solidFill>
                  <a:schemeClr val="accent6">
                    <a:lumMod val="75000"/>
                  </a:schemeClr>
                </a:solidFill>
                <a:latin typeface="Calibri" pitchFamily="34" charset="0"/>
                <a:cs typeface="Calibri" pitchFamily="34" charset="0"/>
              </a:rPr>
              <a:t> </a:t>
            </a:r>
            <a:r>
              <a:rPr lang="ru-RU" sz="1200" b="1" u="sng" dirty="0">
                <a:solidFill>
                  <a:schemeClr val="accent6">
                    <a:lumMod val="75000"/>
                  </a:schemeClr>
                </a:solidFill>
                <a:latin typeface="Calibri" pitchFamily="34" charset="0"/>
                <a:cs typeface="Calibri" pitchFamily="34" charset="0"/>
              </a:rPr>
              <a:t>Учреждения культуры*</a:t>
            </a:r>
          </a:p>
          <a:p>
            <a:endParaRPr lang="ru-RU" sz="1200" b="1" u="sng" dirty="0">
              <a:solidFill>
                <a:schemeClr val="accent6">
                  <a:lumMod val="75000"/>
                </a:schemeClr>
              </a:solidFill>
              <a:latin typeface="Calibri" pitchFamily="34" charset="0"/>
              <a:cs typeface="Calibri" pitchFamily="34" charset="0"/>
            </a:endParaRPr>
          </a:p>
          <a:p>
            <a:pPr marL="285750" indent="-285750">
              <a:buFontTx/>
              <a:buChar char="-"/>
            </a:pPr>
            <a:r>
              <a:rPr lang="ru-RU" sz="1200" dirty="0">
                <a:latin typeface="Calibri" panose="020F0502020204030204" pitchFamily="34" charset="0"/>
                <a:cs typeface="Calibri" panose="020F0502020204030204" pitchFamily="34" charset="0"/>
              </a:rPr>
              <a:t>Кинотеатры </a:t>
            </a:r>
          </a:p>
          <a:p>
            <a:pPr marL="285750" indent="-285750">
              <a:buFontTx/>
              <a:buChar char="-"/>
            </a:pPr>
            <a:r>
              <a:rPr lang="ru-RU" sz="1200" dirty="0">
                <a:latin typeface="Calibri" panose="020F0502020204030204" pitchFamily="34" charset="0"/>
                <a:cs typeface="Calibri" panose="020F0502020204030204" pitchFamily="34" charset="0"/>
              </a:rPr>
              <a:t>Концертные залы, филармонии</a:t>
            </a:r>
          </a:p>
          <a:p>
            <a:pPr marL="285750" indent="-285750">
              <a:buFontTx/>
              <a:buChar char="-"/>
            </a:pPr>
            <a:r>
              <a:rPr lang="ru-RU" sz="1200" dirty="0">
                <a:latin typeface="Calibri" panose="020F0502020204030204" pitchFamily="34" charset="0"/>
                <a:cs typeface="Calibri" panose="020F0502020204030204" pitchFamily="34" charset="0"/>
              </a:rPr>
              <a:t>Музеи</a:t>
            </a:r>
          </a:p>
          <a:p>
            <a:pPr marL="285750" indent="-285750">
              <a:buFontTx/>
              <a:buChar char="-"/>
            </a:pPr>
            <a:r>
              <a:rPr lang="ru-RU" sz="1200" dirty="0">
                <a:latin typeface="Calibri" panose="020F0502020204030204" pitchFamily="34" charset="0"/>
                <a:cs typeface="Calibri" panose="020F0502020204030204" pitchFamily="34" charset="0"/>
              </a:rPr>
              <a:t>Парки культуры и отдыха</a:t>
            </a:r>
            <a:endParaRPr lang="en-US" sz="1200" dirty="0">
              <a:latin typeface="Calibri" panose="020F0502020204030204" pitchFamily="34" charset="0"/>
              <a:cs typeface="Calibri" panose="020F0502020204030204" pitchFamily="34" charset="0"/>
            </a:endParaRPr>
          </a:p>
          <a:p>
            <a:pPr marL="285750" indent="-285750">
              <a:buFontTx/>
              <a:buChar char="-"/>
            </a:pPr>
            <a:r>
              <a:rPr lang="ru-RU" sz="1200" dirty="0">
                <a:latin typeface="Calibri" panose="020F0502020204030204" pitchFamily="34" charset="0"/>
                <a:cs typeface="Calibri" panose="020F0502020204030204" pitchFamily="34" charset="0"/>
              </a:rPr>
              <a:t>Библиотеки</a:t>
            </a:r>
          </a:p>
          <a:p>
            <a:pPr marL="285750" indent="-285750">
              <a:buFontTx/>
              <a:buChar char="-"/>
            </a:pPr>
            <a:endParaRPr lang="ru-RU" sz="1200" dirty="0"/>
          </a:p>
          <a:p>
            <a:pPr marL="285750" indent="-285750">
              <a:buFontTx/>
              <a:buChar char="-"/>
            </a:pPr>
            <a:endParaRPr lang="ru-RU" sz="1200" dirty="0"/>
          </a:p>
          <a:p>
            <a:pPr marL="285750" indent="-285750">
              <a:buFontTx/>
              <a:buChar char="-"/>
            </a:pPr>
            <a:endParaRPr lang="ru-RU" sz="1200" b="1" u="sng" dirty="0">
              <a:solidFill>
                <a:schemeClr val="accent6">
                  <a:lumMod val="75000"/>
                </a:schemeClr>
              </a:solidFill>
              <a:latin typeface="Calibri" pitchFamily="34" charset="0"/>
              <a:cs typeface="Calibri" pitchFamily="34" charset="0"/>
            </a:endParaRPr>
          </a:p>
        </p:txBody>
      </p:sp>
      <p:sp>
        <p:nvSpPr>
          <p:cNvPr id="10" name="Rectangle 9"/>
          <p:cNvSpPr/>
          <p:nvPr/>
        </p:nvSpPr>
        <p:spPr>
          <a:xfrm>
            <a:off x="0" y="1634069"/>
            <a:ext cx="2051720" cy="2862322"/>
          </a:xfrm>
          <a:prstGeom prst="rect">
            <a:avLst/>
          </a:prstGeom>
        </p:spPr>
        <p:txBody>
          <a:bodyPr wrap="square">
            <a:spAutoFit/>
          </a:bodyPr>
          <a:lstStyle/>
          <a:p>
            <a:r>
              <a:rPr lang="ru-RU" sz="1200" b="1" u="sng" dirty="0">
                <a:solidFill>
                  <a:schemeClr val="accent6">
                    <a:lumMod val="75000"/>
                  </a:schemeClr>
                </a:solidFill>
                <a:latin typeface="Calibri" pitchFamily="34" charset="0"/>
                <a:cs typeface="Calibri" pitchFamily="34" charset="0"/>
              </a:rPr>
              <a:t>Гостиничный сервис*</a:t>
            </a:r>
          </a:p>
          <a:p>
            <a:endParaRPr lang="ru-RU" sz="1200" b="1" u="sng" dirty="0">
              <a:solidFill>
                <a:schemeClr val="accent6">
                  <a:lumMod val="75000"/>
                </a:schemeClr>
              </a:solidFill>
              <a:latin typeface="Calibri" pitchFamily="34" charset="0"/>
              <a:cs typeface="Calibri" pitchFamily="34" charset="0"/>
            </a:endParaRPr>
          </a:p>
          <a:p>
            <a:pPr marL="285750" indent="-285750">
              <a:buFontTx/>
              <a:buChar char="-"/>
            </a:pPr>
            <a:r>
              <a:rPr lang="ru-RU" sz="1200" dirty="0">
                <a:latin typeface="Calibri" panose="020F0502020204030204" pitchFamily="34" charset="0"/>
                <a:cs typeface="Calibri" panose="020F0502020204030204" pitchFamily="34" charset="0"/>
              </a:rPr>
              <a:t>Гостиницы</a:t>
            </a:r>
          </a:p>
          <a:p>
            <a:pPr marL="285750" indent="-285750">
              <a:buFontTx/>
              <a:buChar char="-"/>
            </a:pPr>
            <a:r>
              <a:rPr lang="ru-RU" sz="1200" dirty="0">
                <a:latin typeface="Calibri" panose="020F0502020204030204" pitchFamily="34" charset="0"/>
                <a:cs typeface="Calibri" panose="020F0502020204030204" pitchFamily="34" charset="0"/>
              </a:rPr>
              <a:t>Отели</a:t>
            </a:r>
          </a:p>
          <a:p>
            <a:pPr marL="285750" indent="-285750">
              <a:buFontTx/>
              <a:buChar char="-"/>
            </a:pPr>
            <a:r>
              <a:rPr lang="ru-RU" sz="1200" dirty="0">
                <a:latin typeface="Calibri" panose="020F0502020204030204" pitchFamily="34" charset="0"/>
                <a:cs typeface="Calibri" panose="020F0502020204030204" pitchFamily="34" charset="0"/>
              </a:rPr>
              <a:t>Хостелы</a:t>
            </a:r>
          </a:p>
          <a:p>
            <a:pPr marL="285750" indent="-285750">
              <a:buFontTx/>
              <a:buChar char="-"/>
            </a:pPr>
            <a:r>
              <a:rPr lang="ru-RU" sz="1200" dirty="0">
                <a:latin typeface="Calibri" panose="020F0502020204030204" pitchFamily="34" charset="0"/>
                <a:cs typeface="Calibri" panose="020F0502020204030204" pitchFamily="34" charset="0"/>
              </a:rPr>
              <a:t>Мотели</a:t>
            </a:r>
          </a:p>
          <a:p>
            <a:pPr marL="285750" indent="-285750">
              <a:buFontTx/>
              <a:buChar char="-"/>
            </a:pPr>
            <a:r>
              <a:rPr lang="ru-RU" sz="1200" dirty="0">
                <a:latin typeface="Calibri" panose="020F0502020204030204" pitchFamily="34" charset="0"/>
                <a:cs typeface="Calibri" panose="020F0502020204030204" pitchFamily="34" charset="0"/>
              </a:rPr>
              <a:t>Общежития</a:t>
            </a:r>
          </a:p>
          <a:p>
            <a:pPr marL="285750" indent="-285750">
              <a:buFontTx/>
              <a:buChar char="-"/>
            </a:pPr>
            <a:r>
              <a:rPr lang="ru-RU" sz="1200" dirty="0">
                <a:latin typeface="Calibri" panose="020F0502020204030204" pitchFamily="34" charset="0"/>
                <a:cs typeface="Calibri" panose="020F0502020204030204" pitchFamily="34" charset="0"/>
              </a:rPr>
              <a:t>Санатории</a:t>
            </a:r>
          </a:p>
          <a:p>
            <a:pPr marL="285750" indent="-285750">
              <a:buFontTx/>
              <a:buChar char="-"/>
            </a:pPr>
            <a:r>
              <a:rPr lang="ru-RU" sz="1200" dirty="0">
                <a:latin typeface="Calibri" panose="020F0502020204030204" pitchFamily="34" charset="0"/>
                <a:cs typeface="Calibri" panose="020F0502020204030204" pitchFamily="34" charset="0"/>
              </a:rPr>
              <a:t>Пансионаты</a:t>
            </a:r>
          </a:p>
          <a:p>
            <a:pPr marL="285750" indent="-285750">
              <a:buFontTx/>
              <a:buChar char="-"/>
            </a:pPr>
            <a:r>
              <a:rPr lang="ru-RU" sz="1200" dirty="0">
                <a:latin typeface="Calibri" panose="020F0502020204030204" pitchFamily="34" charset="0"/>
                <a:cs typeface="Calibri" panose="020F0502020204030204" pitchFamily="34" charset="0"/>
              </a:rPr>
              <a:t>Дома отдыха</a:t>
            </a:r>
          </a:p>
          <a:p>
            <a:pPr marL="285750" indent="-285750">
              <a:buFontTx/>
              <a:buChar char="-"/>
            </a:pPr>
            <a:r>
              <a:rPr lang="ru-RU" sz="1200" dirty="0">
                <a:latin typeface="Calibri" panose="020F0502020204030204" pitchFamily="34" charset="0"/>
                <a:cs typeface="Calibri" panose="020F0502020204030204" pitchFamily="34" charset="0"/>
              </a:rPr>
              <a:t>Лагеря</a:t>
            </a:r>
            <a:endParaRPr lang="ru-RU" sz="1200" dirty="0"/>
          </a:p>
          <a:p>
            <a:pPr marL="285750" indent="-285750">
              <a:buFontTx/>
              <a:buChar char="-"/>
            </a:pPr>
            <a:endParaRPr lang="ru-RU" sz="1200" dirty="0"/>
          </a:p>
          <a:p>
            <a:pPr marL="285750" indent="-285750">
              <a:buFontTx/>
              <a:buChar char="-"/>
            </a:pPr>
            <a:endParaRPr lang="ru-RU" sz="1200" dirty="0"/>
          </a:p>
          <a:p>
            <a:pPr marL="285750" indent="-285750">
              <a:buFontTx/>
              <a:buChar char="-"/>
            </a:pPr>
            <a:endParaRPr lang="ru-RU" sz="1200" dirty="0"/>
          </a:p>
          <a:p>
            <a:pPr marL="285750" indent="-285750">
              <a:buFontTx/>
              <a:buChar char="-"/>
            </a:pPr>
            <a:endParaRPr lang="ru-RU" sz="1200" b="1" u="sng" dirty="0">
              <a:solidFill>
                <a:schemeClr val="accent6">
                  <a:lumMod val="75000"/>
                </a:schemeClr>
              </a:solidFill>
              <a:latin typeface="Calibri" pitchFamily="34" charset="0"/>
              <a:cs typeface="Calibri" pitchFamily="34" charset="0"/>
            </a:endParaRPr>
          </a:p>
        </p:txBody>
      </p:sp>
      <p:sp>
        <p:nvSpPr>
          <p:cNvPr id="16" name="Rectangle 15"/>
          <p:cNvSpPr/>
          <p:nvPr/>
        </p:nvSpPr>
        <p:spPr>
          <a:xfrm>
            <a:off x="5646625" y="1661414"/>
            <a:ext cx="2232247" cy="2862322"/>
          </a:xfrm>
          <a:prstGeom prst="rect">
            <a:avLst/>
          </a:prstGeom>
        </p:spPr>
        <p:txBody>
          <a:bodyPr wrap="square">
            <a:spAutoFit/>
          </a:bodyPr>
          <a:lstStyle/>
          <a:p>
            <a:r>
              <a:rPr lang="ru-RU" sz="1200" b="1" u="sng" dirty="0">
                <a:solidFill>
                  <a:schemeClr val="accent6">
                    <a:lumMod val="75000"/>
                  </a:schemeClr>
                </a:solidFill>
                <a:latin typeface="Calibri" pitchFamily="34" charset="0"/>
                <a:cs typeface="Calibri" pitchFamily="34" charset="0"/>
              </a:rPr>
              <a:t>Медицинские Услуги*</a:t>
            </a:r>
          </a:p>
          <a:p>
            <a:endParaRPr lang="ru-RU" sz="1200" dirty="0">
              <a:latin typeface="Calibri" panose="020F0502020204030204" pitchFamily="34" charset="0"/>
              <a:cs typeface="Calibri" panose="020F0502020204030204" pitchFamily="34" charset="0"/>
            </a:endParaRPr>
          </a:p>
          <a:p>
            <a:pPr marL="285750" indent="-285750">
              <a:buFontTx/>
              <a:buChar char="-"/>
            </a:pPr>
            <a:r>
              <a:rPr lang="ru-RU" sz="1200" dirty="0">
                <a:latin typeface="Calibri" panose="020F0502020204030204" pitchFamily="34" charset="0"/>
                <a:cs typeface="Calibri" panose="020F0502020204030204" pitchFamily="34" charset="0"/>
              </a:rPr>
              <a:t>Больницы</a:t>
            </a:r>
          </a:p>
          <a:p>
            <a:pPr marL="285750" indent="-285750">
              <a:buFontTx/>
              <a:buChar char="-"/>
            </a:pPr>
            <a:r>
              <a:rPr lang="ru-RU" sz="1200" dirty="0">
                <a:latin typeface="Calibri" panose="020F0502020204030204" pitchFamily="34" charset="0"/>
                <a:cs typeface="Calibri" panose="020F0502020204030204" pitchFamily="34" charset="0"/>
              </a:rPr>
              <a:t>Поликлиники</a:t>
            </a:r>
          </a:p>
          <a:p>
            <a:pPr marL="285750" indent="-285750">
              <a:buFontTx/>
              <a:buChar char="-"/>
            </a:pPr>
            <a:r>
              <a:rPr lang="ru-RU" sz="1200" dirty="0">
                <a:latin typeface="Calibri" panose="020F0502020204030204" pitchFamily="34" charset="0"/>
                <a:cs typeface="Calibri" panose="020F0502020204030204" pitchFamily="34" charset="0"/>
              </a:rPr>
              <a:t>Стоматологии</a:t>
            </a:r>
          </a:p>
          <a:p>
            <a:pPr marL="285750" indent="-285750">
              <a:buFontTx/>
              <a:buChar char="-"/>
            </a:pPr>
            <a:r>
              <a:rPr lang="ru-RU" sz="1200" dirty="0">
                <a:latin typeface="Calibri" panose="020F0502020204030204" pitchFamily="34" charset="0"/>
                <a:cs typeface="Calibri" panose="020F0502020204030204" pitchFamily="34" charset="0"/>
              </a:rPr>
              <a:t>Косметологии</a:t>
            </a:r>
          </a:p>
          <a:p>
            <a:pPr marL="285750" indent="-285750">
              <a:buFontTx/>
              <a:buChar char="-"/>
            </a:pPr>
            <a:r>
              <a:rPr lang="ru-RU" sz="1200" dirty="0">
                <a:latin typeface="Calibri" panose="020F0502020204030204" pitchFamily="34" charset="0"/>
                <a:cs typeface="Calibri" panose="020F0502020204030204" pitchFamily="34" charset="0"/>
              </a:rPr>
              <a:t>Санаторно-курортные услуги</a:t>
            </a:r>
          </a:p>
          <a:p>
            <a:pPr marL="285750" indent="-285750">
              <a:buFontTx/>
              <a:buChar char="-"/>
            </a:pPr>
            <a:r>
              <a:rPr lang="ru-RU" sz="1200" dirty="0">
                <a:latin typeface="Calibri" panose="020F0502020204030204" pitchFamily="34" charset="0"/>
                <a:cs typeface="Calibri" panose="020F0502020204030204" pitchFamily="34" charset="0"/>
              </a:rPr>
              <a:t>Центры реабилитации</a:t>
            </a:r>
          </a:p>
          <a:p>
            <a:pPr marL="285750" indent="-285750">
              <a:buFontTx/>
              <a:buChar char="-"/>
            </a:pPr>
            <a:endParaRPr lang="ru-RU" sz="1200" dirty="0"/>
          </a:p>
          <a:p>
            <a:endParaRPr lang="ru-RU" sz="1200" dirty="0"/>
          </a:p>
          <a:p>
            <a:pPr marL="285750" indent="-285750">
              <a:buFontTx/>
              <a:buChar char="-"/>
            </a:pPr>
            <a:endParaRPr lang="ru-RU" sz="1200" dirty="0"/>
          </a:p>
          <a:p>
            <a:pPr marL="285750" indent="-285750">
              <a:buFontTx/>
              <a:buChar char="-"/>
            </a:pPr>
            <a:endParaRPr lang="ru-RU" sz="1200" dirty="0"/>
          </a:p>
          <a:p>
            <a:pPr marL="285750" indent="-285750">
              <a:buFontTx/>
              <a:buChar char="-"/>
            </a:pPr>
            <a:endParaRPr lang="ru-RU" sz="1200" dirty="0"/>
          </a:p>
          <a:p>
            <a:pPr marL="285750" indent="-285750">
              <a:buFontTx/>
              <a:buChar char="-"/>
            </a:pPr>
            <a:endParaRPr lang="ru-RU" sz="1200" b="1" u="sng" dirty="0">
              <a:solidFill>
                <a:schemeClr val="accent6">
                  <a:lumMod val="75000"/>
                </a:schemeClr>
              </a:solidFill>
              <a:latin typeface="Calibri" pitchFamily="34" charset="0"/>
              <a:cs typeface="Calibri" pitchFamily="34" charset="0"/>
            </a:endParaRPr>
          </a:p>
        </p:txBody>
      </p:sp>
      <p:sp>
        <p:nvSpPr>
          <p:cNvPr id="6" name="Curved Left Arrow 5">
            <a:hlinkClick r:id="rId3" action="ppaction://hlinksldjump"/>
          </p:cNvPr>
          <p:cNvSpPr/>
          <p:nvPr/>
        </p:nvSpPr>
        <p:spPr bwMode="auto">
          <a:xfrm>
            <a:off x="8604448" y="6309320"/>
            <a:ext cx="360040" cy="360040"/>
          </a:xfrm>
          <a:prstGeom prst="curvedLeftArrow">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w="9525" cap="flat" cmpd="sng" algn="ctr">
            <a:noFill/>
            <a:prstDash val="solid"/>
            <a:round/>
            <a:headEnd type="none" w="med" len="med"/>
            <a:tailEnd type="none" w="med" len="med"/>
          </a:ln>
          <a:effectLst/>
          <a:scene3d>
            <a:camera prst="orthographicFront"/>
            <a:lightRig rig="threePt" dir="t"/>
          </a:scene3d>
          <a:sp3d>
            <a:bevelT/>
          </a:sp3d>
          <a:extLst/>
        </p:spPr>
        <p:txBody>
          <a:bodyPr vert="horz" wrap="square" lIns="91440" tIns="45720" rIns="91440" bIns="45720" numCol="1" rtlCol="0" anchor="t" anchorCtr="0" compatLnSpc="1">
            <a:prstTxWarp prst="textNoShape">
              <a:avLst/>
            </a:prstTxWarp>
          </a:bodyPr>
          <a:lstStyle/>
          <a:p>
            <a:pPr eaLnBrk="0" hangingPunct="0"/>
            <a:endParaRPr lang="ru-RU">
              <a:latin typeface="Arial Unicode MS" pitchFamily="34" charset="-128"/>
            </a:endParaRPr>
          </a:p>
        </p:txBody>
      </p:sp>
      <p:sp>
        <p:nvSpPr>
          <p:cNvPr id="17" name="Rectangle 16"/>
          <p:cNvSpPr/>
          <p:nvPr/>
        </p:nvSpPr>
        <p:spPr>
          <a:xfrm>
            <a:off x="3779912" y="1641400"/>
            <a:ext cx="2232247" cy="2308324"/>
          </a:xfrm>
          <a:prstGeom prst="rect">
            <a:avLst/>
          </a:prstGeom>
        </p:spPr>
        <p:txBody>
          <a:bodyPr wrap="square">
            <a:spAutoFit/>
          </a:bodyPr>
          <a:lstStyle/>
          <a:p>
            <a:r>
              <a:rPr lang="ru-RU" sz="1200" b="1" u="sng" dirty="0">
                <a:solidFill>
                  <a:schemeClr val="accent6">
                    <a:lumMod val="75000"/>
                  </a:schemeClr>
                </a:solidFill>
                <a:latin typeface="Calibri" pitchFamily="34" charset="0"/>
                <a:cs typeface="Calibri" pitchFamily="34" charset="0"/>
              </a:rPr>
              <a:t>Услуги Физической </a:t>
            </a:r>
          </a:p>
          <a:p>
            <a:r>
              <a:rPr lang="ru-RU" sz="1200" b="1" u="sng" dirty="0">
                <a:solidFill>
                  <a:schemeClr val="accent6">
                    <a:lumMod val="75000"/>
                  </a:schemeClr>
                </a:solidFill>
                <a:latin typeface="Calibri" pitchFamily="34" charset="0"/>
                <a:cs typeface="Calibri" pitchFamily="34" charset="0"/>
              </a:rPr>
              <a:t>Культуры и Спорта*</a:t>
            </a:r>
          </a:p>
          <a:p>
            <a:pPr algn="ctr"/>
            <a:endParaRPr lang="ru-RU" sz="1200" dirty="0">
              <a:latin typeface="Calibri" panose="020F0502020204030204" pitchFamily="34" charset="0"/>
              <a:cs typeface="Calibri" panose="020F0502020204030204" pitchFamily="34" charset="0"/>
            </a:endParaRPr>
          </a:p>
          <a:p>
            <a:pPr marL="285750" indent="-285750">
              <a:buFontTx/>
              <a:buChar char="-"/>
            </a:pPr>
            <a:r>
              <a:rPr lang="ru-RU" sz="1200" dirty="0">
                <a:latin typeface="Calibri" panose="020F0502020204030204" pitchFamily="34" charset="0"/>
                <a:cs typeface="Calibri" panose="020F0502020204030204" pitchFamily="34" charset="0"/>
              </a:rPr>
              <a:t>Стадионы</a:t>
            </a:r>
          </a:p>
          <a:p>
            <a:pPr marL="285750" indent="-285750">
              <a:buFontTx/>
              <a:buChar char="-"/>
            </a:pPr>
            <a:r>
              <a:rPr lang="ru-RU" sz="1200" dirty="0">
                <a:latin typeface="Calibri" panose="020F0502020204030204" pitchFamily="34" charset="0"/>
                <a:cs typeface="Calibri" panose="020F0502020204030204" pitchFamily="34" charset="0"/>
              </a:rPr>
              <a:t>Бассейны</a:t>
            </a:r>
          </a:p>
          <a:p>
            <a:pPr marL="285750" indent="-285750">
              <a:buFontTx/>
              <a:buChar char="-"/>
            </a:pPr>
            <a:r>
              <a:rPr lang="ru-RU" sz="1200" dirty="0">
                <a:latin typeface="Calibri" panose="020F0502020204030204" pitchFamily="34" charset="0"/>
                <a:cs typeface="Calibri" panose="020F0502020204030204" pitchFamily="34" charset="0"/>
              </a:rPr>
              <a:t>Фитнесс-Центры</a:t>
            </a:r>
          </a:p>
          <a:p>
            <a:pPr marL="285750" indent="-285750">
              <a:buFontTx/>
              <a:buChar char="-"/>
            </a:pPr>
            <a:endParaRPr lang="ru-RU" sz="1200" dirty="0"/>
          </a:p>
          <a:p>
            <a:endParaRPr lang="ru-RU" sz="1200" dirty="0"/>
          </a:p>
          <a:p>
            <a:pPr marL="285750" indent="-285750">
              <a:buFontTx/>
              <a:buChar char="-"/>
            </a:pPr>
            <a:endParaRPr lang="ru-RU" sz="1200" dirty="0"/>
          </a:p>
          <a:p>
            <a:pPr marL="285750" indent="-285750">
              <a:buFontTx/>
              <a:buChar char="-"/>
            </a:pPr>
            <a:endParaRPr lang="ru-RU" sz="1200" dirty="0"/>
          </a:p>
          <a:p>
            <a:pPr marL="285750" indent="-285750">
              <a:buFontTx/>
              <a:buChar char="-"/>
            </a:pPr>
            <a:endParaRPr lang="ru-RU" sz="1200" dirty="0"/>
          </a:p>
          <a:p>
            <a:pPr marL="285750" indent="-285750">
              <a:buFontTx/>
              <a:buChar char="-"/>
            </a:pPr>
            <a:endParaRPr lang="ru-RU" sz="1200" b="1" u="sng" dirty="0">
              <a:solidFill>
                <a:schemeClr val="accent6">
                  <a:lumMod val="75000"/>
                </a:schemeClr>
              </a:solidFill>
              <a:latin typeface="Calibri" pitchFamily="34" charset="0"/>
              <a:cs typeface="Calibri" pitchFamily="34" charset="0"/>
            </a:endParaRPr>
          </a:p>
        </p:txBody>
      </p:sp>
      <p:sp>
        <p:nvSpPr>
          <p:cNvPr id="18" name="Rectangle 17"/>
          <p:cNvSpPr/>
          <p:nvPr/>
        </p:nvSpPr>
        <p:spPr>
          <a:xfrm>
            <a:off x="249371" y="5960312"/>
            <a:ext cx="8132159" cy="276999"/>
          </a:xfrm>
          <a:prstGeom prst="rect">
            <a:avLst/>
          </a:prstGeom>
        </p:spPr>
        <p:txBody>
          <a:bodyPr wrap="square">
            <a:spAutoFit/>
          </a:bodyPr>
          <a:lstStyle/>
          <a:p>
            <a:pPr>
              <a:defRPr/>
            </a:pPr>
            <a:r>
              <a:rPr lang="ru-RU" sz="1200" b="1" dirty="0">
                <a:solidFill>
                  <a:schemeClr val="accent6">
                    <a:lumMod val="75000"/>
                  </a:schemeClr>
                </a:solidFill>
                <a:latin typeface="Calibri" pitchFamily="34" charset="0"/>
                <a:cs typeface="Calibri" pitchFamily="34" charset="0"/>
              </a:rPr>
              <a:t>* </a:t>
            </a:r>
            <a:r>
              <a:rPr lang="ru-RU" sz="1200" b="1" dirty="0">
                <a:solidFill>
                  <a:schemeClr val="tx1">
                    <a:lumMod val="75000"/>
                  </a:schemeClr>
                </a:solidFill>
                <a:latin typeface="Calibri" pitchFamily="34" charset="0"/>
                <a:cs typeface="Calibri" pitchFamily="34" charset="0"/>
              </a:rPr>
              <a:t>Запрет не распространяется на объекты </a:t>
            </a:r>
            <a:r>
              <a:rPr lang="en-US" sz="1200" b="1" dirty="0" err="1">
                <a:solidFill>
                  <a:schemeClr val="tx1">
                    <a:lumMod val="75000"/>
                  </a:schemeClr>
                </a:solidFill>
                <a:latin typeface="Calibri" pitchFamily="34" charset="0"/>
                <a:cs typeface="Calibri" pitchFamily="34" charset="0"/>
              </a:rPr>
              <a:t>HoReCa</a:t>
            </a:r>
            <a:r>
              <a:rPr lang="en-US" sz="1200" b="1" dirty="0">
                <a:solidFill>
                  <a:schemeClr val="tx1">
                    <a:lumMod val="75000"/>
                  </a:schemeClr>
                </a:solidFill>
                <a:latin typeface="Calibri" pitchFamily="34" charset="0"/>
                <a:cs typeface="Calibri" pitchFamily="34" charset="0"/>
              </a:rPr>
              <a:t> </a:t>
            </a:r>
            <a:r>
              <a:rPr lang="ru-RU" sz="1200" b="1" dirty="0">
                <a:solidFill>
                  <a:schemeClr val="tx1">
                    <a:lumMod val="75000"/>
                  </a:schemeClr>
                </a:solidFill>
                <a:latin typeface="Calibri" pitchFamily="34" charset="0"/>
                <a:cs typeface="Calibri" pitchFamily="34" charset="0"/>
              </a:rPr>
              <a:t>находящиеся на территории данных объектов </a:t>
            </a:r>
          </a:p>
        </p:txBody>
      </p:sp>
    </p:spTree>
    <p:extLst>
      <p:ext uri="{BB962C8B-B14F-4D97-AF65-F5344CB8AC3E}">
        <p14:creationId xmlns:p14="http://schemas.microsoft.com/office/powerpoint/2010/main" xmlns="" val="2223451673"/>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8623"/>
            <a:ext cx="6192688" cy="634082"/>
          </a:xfr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r>
              <a:rPr lang="ru-RU" b="1" dirty="0">
                <a:latin typeface="Calibri" pitchFamily="34" charset="0"/>
                <a:cs typeface="Calibri" pitchFamily="34" charset="0"/>
              </a:rPr>
              <a:t>Торговые объекты, не являющихся магазинами и павильонами</a:t>
            </a:r>
          </a:p>
        </p:txBody>
      </p:sp>
      <p:sp>
        <p:nvSpPr>
          <p:cNvPr id="12" name="Rectangle 11"/>
          <p:cNvSpPr/>
          <p:nvPr/>
        </p:nvSpPr>
        <p:spPr>
          <a:xfrm>
            <a:off x="190923" y="1720551"/>
            <a:ext cx="8653413" cy="523220"/>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Запрет продажи табачной продукции на ярмарках, выставках, путем развозной и разносной торговли, дистанционным способом продажи, с использованием автоматов</a:t>
            </a:r>
          </a:p>
        </p:txBody>
      </p:sp>
      <p:sp>
        <p:nvSpPr>
          <p:cNvPr id="13" name="Rectangle 12"/>
          <p:cNvSpPr/>
          <p:nvPr/>
        </p:nvSpPr>
        <p:spPr>
          <a:xfrm>
            <a:off x="249371" y="2132856"/>
            <a:ext cx="8594966" cy="1569660"/>
          </a:xfrm>
          <a:prstGeom prst="rect">
            <a:avLst/>
          </a:prstGeom>
        </p:spPr>
        <p:txBody>
          <a:bodyPr wrap="square">
            <a:spAutoFit/>
          </a:bodyPr>
          <a:lstStyle/>
          <a:p>
            <a:pPr lvl="0">
              <a:defRPr/>
            </a:pPr>
            <a:endParaRPr lang="ru-RU" sz="1200" b="1" dirty="0">
              <a:solidFill>
                <a:schemeClr val="tx1">
                  <a:lumMod val="75000"/>
                </a:schemeClr>
              </a:solidFill>
              <a:latin typeface="Calibri" pitchFamily="34" charset="0"/>
              <a:cs typeface="Calibri" pitchFamily="34" charset="0"/>
            </a:endParaRPr>
          </a:p>
          <a:p>
            <a:endParaRPr lang="ru-RU" sz="1200" b="1" dirty="0">
              <a:solidFill>
                <a:schemeClr val="tx1">
                  <a:lumMod val="75000"/>
                </a:schemeClr>
              </a:solidFill>
              <a:latin typeface="Calibri" pitchFamily="34" charset="0"/>
              <a:cs typeface="Calibri" pitchFamily="34" charset="0"/>
            </a:endParaRPr>
          </a:p>
          <a:p>
            <a:r>
              <a:rPr lang="ru-RU" sz="1200" dirty="0">
                <a:solidFill>
                  <a:schemeClr val="tx1">
                    <a:lumMod val="75000"/>
                  </a:schemeClr>
                </a:solidFill>
                <a:latin typeface="Calibri" pitchFamily="34" charset="0"/>
                <a:cs typeface="Calibri" pitchFamily="34" charset="0"/>
              </a:rPr>
              <a:t>Выдержки из статьи 19 «Ограничения торговли табачной продукцией и табачными изделиями» :</a:t>
            </a:r>
          </a:p>
          <a:p>
            <a:endParaRPr lang="en-US" sz="1200" dirty="0">
              <a:solidFill>
                <a:schemeClr val="tx1">
                  <a:lumMod val="75000"/>
                </a:schemeClr>
              </a:solidFill>
              <a:latin typeface="Calibri" pitchFamily="34" charset="0"/>
              <a:cs typeface="Calibri" pitchFamily="34" charset="0"/>
            </a:endParaRPr>
          </a:p>
          <a:p>
            <a:r>
              <a:rPr lang="ru-RU" sz="1200" dirty="0">
                <a:solidFill>
                  <a:schemeClr val="tx1">
                    <a:lumMod val="75000"/>
                  </a:schemeClr>
                </a:solidFill>
                <a:latin typeface="Calibri" pitchFamily="34" charset="0"/>
                <a:cs typeface="Calibri" pitchFamily="34" charset="0"/>
              </a:rPr>
              <a:t>Запрещается розничная торговля табачной продукцией на ярмарках, выставках, путем развозной и разносной торговли, дистанционным способом продажи, с использованием автоматов и иными способами</a:t>
            </a:r>
            <a:endParaRPr lang="en-US" sz="1200" dirty="0">
              <a:solidFill>
                <a:schemeClr val="tx1">
                  <a:lumMod val="75000"/>
                </a:schemeClr>
              </a:solidFill>
              <a:latin typeface="Calibri" pitchFamily="34" charset="0"/>
              <a:cs typeface="Calibri" pitchFamily="34" charset="0"/>
            </a:endParaRPr>
          </a:p>
          <a:p>
            <a:pPr lvl="0">
              <a:defRPr/>
            </a:pPr>
            <a:endParaRPr lang="ru-RU" sz="1200" b="1" dirty="0">
              <a:solidFill>
                <a:schemeClr val="tx1">
                  <a:lumMod val="75000"/>
                </a:schemeClr>
              </a:solidFill>
              <a:latin typeface="Calibri" pitchFamily="34" charset="0"/>
              <a:cs typeface="Calibri" pitchFamily="34" charset="0"/>
            </a:endParaRPr>
          </a:p>
          <a:p>
            <a:pPr lvl="0"/>
            <a:endParaRPr lang="en-US" sz="1200" b="1" dirty="0">
              <a:solidFill>
                <a:schemeClr val="tx1">
                  <a:lumMod val="75000"/>
                </a:schemeClr>
              </a:solidFill>
              <a:latin typeface="Calibri" pitchFamily="34" charset="0"/>
              <a:cs typeface="Calibri" pitchFamily="34" charset="0"/>
            </a:endParaRPr>
          </a:p>
        </p:txBody>
      </p:sp>
      <p:sp>
        <p:nvSpPr>
          <p:cNvPr id="14" name="Title 1"/>
          <p:cNvSpPr txBox="1">
            <a:spLocks/>
          </p:cNvSpPr>
          <p:nvPr/>
        </p:nvSpPr>
        <p:spPr bwMode="auto">
          <a:xfrm>
            <a:off x="468324" y="620688"/>
            <a:ext cx="6192688" cy="63408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2000">
                <a:solidFill>
                  <a:srgbClr val="002277"/>
                </a:solidFill>
                <a:latin typeface="+mj-lt"/>
                <a:ea typeface="+mj-ea"/>
                <a:cs typeface="+mj-cs"/>
              </a:defRPr>
            </a:lvl1pPr>
            <a:lvl2pPr algn="l" rtl="0" eaLnBrk="1" fontAlgn="base" hangingPunct="1">
              <a:spcBef>
                <a:spcPct val="0"/>
              </a:spcBef>
              <a:spcAft>
                <a:spcPct val="0"/>
              </a:spcAft>
              <a:defRPr sz="3000">
                <a:solidFill>
                  <a:srgbClr val="002277"/>
                </a:solidFill>
                <a:latin typeface="Arial" charset="0"/>
              </a:defRPr>
            </a:lvl2pPr>
            <a:lvl3pPr algn="l" rtl="0" eaLnBrk="1" fontAlgn="base" hangingPunct="1">
              <a:spcBef>
                <a:spcPct val="0"/>
              </a:spcBef>
              <a:spcAft>
                <a:spcPct val="0"/>
              </a:spcAft>
              <a:defRPr sz="3000">
                <a:solidFill>
                  <a:srgbClr val="002277"/>
                </a:solidFill>
                <a:latin typeface="Arial" charset="0"/>
              </a:defRPr>
            </a:lvl3pPr>
            <a:lvl4pPr algn="l" rtl="0" eaLnBrk="1" fontAlgn="base" hangingPunct="1">
              <a:spcBef>
                <a:spcPct val="0"/>
              </a:spcBef>
              <a:spcAft>
                <a:spcPct val="0"/>
              </a:spcAft>
              <a:defRPr sz="3000">
                <a:solidFill>
                  <a:srgbClr val="002277"/>
                </a:solidFill>
                <a:latin typeface="Arial" charset="0"/>
              </a:defRPr>
            </a:lvl4pPr>
            <a:lvl5pPr algn="l" rtl="0" eaLnBrk="1" fontAlgn="base" hangingPunct="1">
              <a:spcBef>
                <a:spcPct val="0"/>
              </a:spcBef>
              <a:spcAft>
                <a:spcPct val="0"/>
              </a:spcAft>
              <a:defRPr sz="3000">
                <a:solidFill>
                  <a:srgbClr val="002277"/>
                </a:solidFill>
                <a:latin typeface="Arial" charset="0"/>
              </a:defRPr>
            </a:lvl5pPr>
            <a:lvl6pPr marL="457200" algn="l" rtl="0" eaLnBrk="1" fontAlgn="base" hangingPunct="1">
              <a:spcBef>
                <a:spcPct val="0"/>
              </a:spcBef>
              <a:spcAft>
                <a:spcPct val="0"/>
              </a:spcAft>
              <a:defRPr sz="3000">
                <a:solidFill>
                  <a:srgbClr val="002277"/>
                </a:solidFill>
                <a:latin typeface="Arial" charset="0"/>
              </a:defRPr>
            </a:lvl6pPr>
            <a:lvl7pPr marL="914400" algn="l" rtl="0" eaLnBrk="1" fontAlgn="base" hangingPunct="1">
              <a:spcBef>
                <a:spcPct val="0"/>
              </a:spcBef>
              <a:spcAft>
                <a:spcPct val="0"/>
              </a:spcAft>
              <a:defRPr sz="3000">
                <a:solidFill>
                  <a:srgbClr val="002277"/>
                </a:solidFill>
                <a:latin typeface="Arial" charset="0"/>
              </a:defRPr>
            </a:lvl7pPr>
            <a:lvl8pPr marL="1371600" algn="l" rtl="0" eaLnBrk="1" fontAlgn="base" hangingPunct="1">
              <a:spcBef>
                <a:spcPct val="0"/>
              </a:spcBef>
              <a:spcAft>
                <a:spcPct val="0"/>
              </a:spcAft>
              <a:defRPr sz="3000">
                <a:solidFill>
                  <a:srgbClr val="002277"/>
                </a:solidFill>
                <a:latin typeface="Arial" charset="0"/>
              </a:defRPr>
            </a:lvl8pPr>
            <a:lvl9pPr marL="1828800" algn="l" rtl="0" eaLnBrk="1" fontAlgn="base" hangingPunct="1">
              <a:spcBef>
                <a:spcPct val="0"/>
              </a:spcBef>
              <a:spcAft>
                <a:spcPct val="0"/>
              </a:spcAft>
              <a:defRPr sz="3000">
                <a:solidFill>
                  <a:srgbClr val="002277"/>
                </a:solidFill>
                <a:latin typeface="Arial" charset="0"/>
              </a:defRPr>
            </a:lvl9pPr>
          </a:lstStyle>
          <a:p>
            <a:r>
              <a:rPr lang="ru-RU" sz="1200" b="1" kern="0" dirty="0">
                <a:solidFill>
                  <a:srgbClr val="FF0000"/>
                </a:solidFill>
                <a:latin typeface="Calibri" pitchFamily="34" charset="0"/>
                <a:cs typeface="Calibri" pitchFamily="34" charset="0"/>
              </a:rPr>
              <a:t>Запрет вступил в силу 1 июня 2014 года</a:t>
            </a:r>
            <a:endParaRPr lang="en-US" sz="1200" b="1" kern="0" dirty="0">
              <a:solidFill>
                <a:srgbClr val="FF0000"/>
              </a:solidFill>
              <a:latin typeface="Calibri" pitchFamily="34" charset="0"/>
              <a:cs typeface="Calibri" pitchFamily="34" charset="0"/>
            </a:endParaRPr>
          </a:p>
        </p:txBody>
      </p:sp>
      <p:grpSp>
        <p:nvGrpSpPr>
          <p:cNvPr id="15" name="Group 14"/>
          <p:cNvGrpSpPr/>
          <p:nvPr/>
        </p:nvGrpSpPr>
        <p:grpSpPr>
          <a:xfrm>
            <a:off x="4788024" y="4221088"/>
            <a:ext cx="2592288" cy="2016224"/>
            <a:chOff x="827710" y="3131118"/>
            <a:chExt cx="2600521" cy="2170090"/>
          </a:xfrm>
        </p:grpSpPr>
        <p:pic>
          <p:nvPicPr>
            <p:cNvPr id="17" name="Picture 16"/>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827710" y="3572868"/>
              <a:ext cx="2304453" cy="1728340"/>
            </a:xfrm>
            <a:prstGeom prst="rect">
              <a:avLst/>
            </a:prstGeom>
            <a:blipFill>
              <a:blip r:embed="rId4" cstate="screen">
                <a:extLst>
                  <a:ext uri="{28A0092B-C50C-407E-A947-70E740481C1C}">
                    <a14:useLocalDpi xmlns:a14="http://schemas.microsoft.com/office/drawing/2010/main" xmlns=""/>
                  </a:ext>
                </a:extLst>
              </a:blip>
              <a:srcRect/>
              <a:stretch>
                <a:fillRect r="-18432"/>
              </a:stretch>
            </a:blipFill>
            <a:effectLst>
              <a:outerShdw blurRad="63500" sx="102000" sy="102000" algn="ctr" rotWithShape="0">
                <a:prstClr val="black">
                  <a:alpha val="40000"/>
                </a:prstClr>
              </a:outerShdw>
            </a:effectLst>
            <a:scene3d>
              <a:camera prst="orthographicFront"/>
              <a:lightRig rig="threePt" dir="t"/>
            </a:scene3d>
            <a:sp3d>
              <a:bevelT/>
            </a:sp3d>
          </p:spPr>
        </p:pic>
        <p:pic>
          <p:nvPicPr>
            <p:cNvPr id="18" name="Picture 2" descr="C:\Users\novokreschenov\AppData\Local\Microsoft\Windows\Temporary Internet Files\Content.IE5\8QW6HEU5\MC900432537[1].pn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2836094" y="3131118"/>
              <a:ext cx="592137" cy="593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9" name="Group 18"/>
          <p:cNvGrpSpPr/>
          <p:nvPr/>
        </p:nvGrpSpPr>
        <p:grpSpPr>
          <a:xfrm>
            <a:off x="1403648" y="4156494"/>
            <a:ext cx="2755871" cy="2080818"/>
            <a:chOff x="5068244" y="3131118"/>
            <a:chExt cx="2616173" cy="2170090"/>
          </a:xfrm>
        </p:grpSpPr>
        <p:pic>
          <p:nvPicPr>
            <p:cNvPr id="20" name="Picture 19"/>
            <p:cNvPicPr>
              <a:picLocks noChangeAspect="1"/>
            </p:cNvPicPr>
            <p:nvPr/>
          </p:nvPicPr>
          <p:blipFill rotWithShape="1">
            <a:blip r:embed="rId6">
              <a:extLst>
                <a:ext uri="{28A0092B-C50C-407E-A947-70E740481C1C}">
                  <a14:useLocalDpi xmlns:a14="http://schemas.microsoft.com/office/drawing/2010/main" xmlns="" val="0"/>
                </a:ext>
              </a:extLst>
            </a:blip>
            <a:srcRect l="-1" r="10507"/>
            <a:stretch/>
          </p:blipFill>
          <p:spPr>
            <a:xfrm>
              <a:off x="5068244" y="3572868"/>
              <a:ext cx="2320104" cy="1728340"/>
            </a:xfrm>
            <a:prstGeom prst="rect">
              <a:avLst/>
            </a:prstGeom>
            <a:blipFill>
              <a:blip r:embed="rId7" cstate="screen">
                <a:extLst>
                  <a:ext uri="{28A0092B-C50C-407E-A947-70E740481C1C}">
                    <a14:useLocalDpi xmlns:a14="http://schemas.microsoft.com/office/drawing/2010/main" xmlns=""/>
                  </a:ext>
                </a:extLst>
              </a:blip>
              <a:srcRect/>
              <a:stretch>
                <a:fillRect r="-18432"/>
              </a:stretch>
            </a:blipFill>
            <a:effectLst>
              <a:outerShdw blurRad="63500" sx="102000" sy="102000" algn="ctr" rotWithShape="0">
                <a:prstClr val="black">
                  <a:alpha val="40000"/>
                </a:prstClr>
              </a:outerShdw>
            </a:effectLst>
            <a:scene3d>
              <a:camera prst="orthographicFront"/>
              <a:lightRig rig="threePt" dir="t"/>
            </a:scene3d>
            <a:sp3d>
              <a:bevelT/>
            </a:sp3d>
          </p:spPr>
        </p:pic>
        <p:pic>
          <p:nvPicPr>
            <p:cNvPr id="21" name="Picture 2" descr="C:\Users\novokreschenov\AppData\Local\Microsoft\Windows\Temporary Internet Files\Content.IE5\8QW6HEU5\MC900432537[1].pn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7092280" y="3131118"/>
              <a:ext cx="592137" cy="593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3" name="Rectangle 2"/>
          <p:cNvSpPr/>
          <p:nvPr/>
        </p:nvSpPr>
        <p:spPr>
          <a:xfrm>
            <a:off x="129219" y="3559550"/>
            <a:ext cx="8715117" cy="646331"/>
          </a:xfrm>
          <a:prstGeom prst="rect">
            <a:avLst/>
          </a:prstGeom>
        </p:spPr>
        <p:txBody>
          <a:bodyPr wrap="square">
            <a:spAutoFit/>
          </a:bodyPr>
          <a:lstStyle/>
          <a:p>
            <a:pPr marL="171450" indent="-171450">
              <a:buFontTx/>
              <a:buChar char="-"/>
            </a:pPr>
            <a:r>
              <a:rPr lang="ru-RU" sz="1200" b="1" dirty="0">
                <a:solidFill>
                  <a:schemeClr val="bg1">
                    <a:lumMod val="50000"/>
                  </a:schemeClr>
                </a:solidFill>
                <a:latin typeface="Calibri" pitchFamily="34" charset="0"/>
                <a:cs typeface="Calibri" pitchFamily="34" charset="0"/>
              </a:rPr>
              <a:t>Запрет  распространяется только на временно организованные ярмарки и выставки (например, ярмарка выходного дня) и не распространяется на регулярно работающие рынки</a:t>
            </a:r>
          </a:p>
          <a:p>
            <a:endParaRPr lang="ru-RU" sz="1200" b="1" dirty="0">
              <a:solidFill>
                <a:schemeClr val="bg1">
                  <a:lumMod val="50000"/>
                </a:schemeClr>
              </a:solidFill>
              <a:latin typeface="Calibri" pitchFamily="34" charset="0"/>
              <a:cs typeface="Calibri" pitchFamily="34" charset="0"/>
            </a:endParaRPr>
          </a:p>
        </p:txBody>
      </p:sp>
      <p:sp>
        <p:nvSpPr>
          <p:cNvPr id="22" name="Action Button: Back or Previous 21">
            <a:hlinkClick r:id="rId9" action="ppaction://hlinksldjump" highlightClick="1"/>
          </p:cNvPr>
          <p:cNvSpPr/>
          <p:nvPr/>
        </p:nvSpPr>
        <p:spPr bwMode="auto">
          <a:xfrm>
            <a:off x="8794834" y="6513700"/>
            <a:ext cx="277648" cy="304582"/>
          </a:xfrm>
          <a:prstGeom prst="actionButtonBackPrevious">
            <a:avLst/>
          </a:prstGeom>
          <a:solidFill>
            <a:schemeClr val="accent6">
              <a:lumMod val="60000"/>
              <a:lumOff val="4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a:ln>
                <a:noFill/>
              </a:ln>
              <a:solidFill>
                <a:schemeClr val="tx1"/>
              </a:solidFill>
              <a:effectLst/>
              <a:latin typeface="Arial Unicode MS" pitchFamily="34" charset="-128"/>
            </a:endParaRPr>
          </a:p>
        </p:txBody>
      </p:sp>
    </p:spTree>
    <p:extLst>
      <p:ext uri="{BB962C8B-B14F-4D97-AF65-F5344CB8AC3E}">
        <p14:creationId xmlns:p14="http://schemas.microsoft.com/office/powerpoint/2010/main" xmlns="" val="1441218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8623"/>
            <a:ext cx="6192688" cy="634082"/>
          </a:xfr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r>
              <a:rPr lang="ru-RU" b="1" dirty="0">
                <a:latin typeface="Calibri" pitchFamily="34" charset="0"/>
                <a:cs typeface="Calibri" pitchFamily="34" charset="0"/>
              </a:rPr>
              <a:t>Знак о запрете курения</a:t>
            </a:r>
          </a:p>
        </p:txBody>
      </p:sp>
      <p:sp>
        <p:nvSpPr>
          <p:cNvPr id="12" name="Rectangle 11"/>
          <p:cNvSpPr/>
          <p:nvPr/>
        </p:nvSpPr>
        <p:spPr>
          <a:xfrm>
            <a:off x="190923" y="1720551"/>
            <a:ext cx="8653413" cy="523220"/>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Для обозначения территорий, зданий и объектов, где курение табака запрещено, размещается знак о запрете курения</a:t>
            </a:r>
          </a:p>
        </p:txBody>
      </p:sp>
      <p:sp>
        <p:nvSpPr>
          <p:cNvPr id="13" name="Rectangle 12"/>
          <p:cNvSpPr/>
          <p:nvPr/>
        </p:nvSpPr>
        <p:spPr>
          <a:xfrm>
            <a:off x="249371" y="2132856"/>
            <a:ext cx="8594966" cy="1569660"/>
          </a:xfrm>
          <a:prstGeom prst="rect">
            <a:avLst/>
          </a:prstGeom>
        </p:spPr>
        <p:txBody>
          <a:bodyPr wrap="square">
            <a:spAutoFit/>
          </a:bodyPr>
          <a:lstStyle/>
          <a:p>
            <a:pPr lvl="0">
              <a:defRPr/>
            </a:pPr>
            <a:endParaRPr lang="ru-RU" sz="1200" b="1" dirty="0">
              <a:solidFill>
                <a:schemeClr val="tx1">
                  <a:lumMod val="75000"/>
                </a:schemeClr>
              </a:solidFill>
              <a:latin typeface="Calibri" pitchFamily="34" charset="0"/>
              <a:cs typeface="Calibri" pitchFamily="34" charset="0"/>
            </a:endParaRPr>
          </a:p>
          <a:p>
            <a:endParaRPr lang="ru-RU" sz="1200" b="1" dirty="0">
              <a:solidFill>
                <a:schemeClr val="tx1">
                  <a:lumMod val="75000"/>
                </a:schemeClr>
              </a:solidFill>
              <a:latin typeface="Calibri" pitchFamily="34" charset="0"/>
              <a:cs typeface="Calibri" pitchFamily="34" charset="0"/>
            </a:endParaRPr>
          </a:p>
          <a:p>
            <a:r>
              <a:rPr lang="ru-RU" sz="1200" dirty="0">
                <a:solidFill>
                  <a:schemeClr val="tx1">
                    <a:lumMod val="75000"/>
                  </a:schemeClr>
                </a:solidFill>
                <a:latin typeface="Calibri" pitchFamily="34" charset="0"/>
                <a:cs typeface="Calibri" pitchFamily="34" charset="0"/>
              </a:rPr>
              <a:t>Выдержки из статьи 19 «Ограничения торговли табачной продукцией и табачными изделиями» :</a:t>
            </a:r>
          </a:p>
          <a:p>
            <a:endParaRPr lang="en-US" sz="1200" dirty="0">
              <a:solidFill>
                <a:schemeClr val="tx1">
                  <a:lumMod val="75000"/>
                </a:schemeClr>
              </a:solidFill>
              <a:latin typeface="Calibri" pitchFamily="34" charset="0"/>
              <a:cs typeface="Calibri" pitchFamily="34" charset="0"/>
            </a:endParaRPr>
          </a:p>
          <a:p>
            <a:r>
              <a:rPr lang="ru-RU" sz="1200" dirty="0">
                <a:solidFill>
                  <a:schemeClr val="tx1">
                    <a:lumMod val="75000"/>
                  </a:schemeClr>
                </a:solidFill>
                <a:latin typeface="Calibri" pitchFamily="34" charset="0"/>
                <a:cs typeface="Calibri" pitchFamily="34" charset="0"/>
              </a:rPr>
              <a:t>Для обозначения территорий, зданий и объектов, где курение табака запрещено, размещается знак о запрете курения, требования к которому и к порядку размещения которого устанавливаются уполномоченным Правительством Российской Федерации федеральным органом исполнительной власти.</a:t>
            </a:r>
            <a:endParaRPr lang="ru-RU" sz="1200" b="1" dirty="0">
              <a:solidFill>
                <a:schemeClr val="tx1">
                  <a:lumMod val="75000"/>
                </a:schemeClr>
              </a:solidFill>
              <a:latin typeface="Calibri" pitchFamily="34" charset="0"/>
              <a:cs typeface="Calibri" pitchFamily="34" charset="0"/>
            </a:endParaRPr>
          </a:p>
          <a:p>
            <a:pPr lvl="0"/>
            <a:endParaRPr lang="en-US" sz="1200" b="1" dirty="0">
              <a:solidFill>
                <a:schemeClr val="tx1">
                  <a:lumMod val="75000"/>
                </a:schemeClr>
              </a:solidFill>
              <a:latin typeface="Calibri" pitchFamily="34" charset="0"/>
              <a:cs typeface="Calibri" pitchFamily="34" charset="0"/>
            </a:endParaRPr>
          </a:p>
        </p:txBody>
      </p:sp>
      <p:sp>
        <p:nvSpPr>
          <p:cNvPr id="14" name="Title 1"/>
          <p:cNvSpPr txBox="1">
            <a:spLocks/>
          </p:cNvSpPr>
          <p:nvPr/>
        </p:nvSpPr>
        <p:spPr bwMode="auto">
          <a:xfrm>
            <a:off x="468324" y="620688"/>
            <a:ext cx="6192688" cy="63408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2000">
                <a:solidFill>
                  <a:srgbClr val="002277"/>
                </a:solidFill>
                <a:latin typeface="+mj-lt"/>
                <a:ea typeface="+mj-ea"/>
                <a:cs typeface="+mj-cs"/>
              </a:defRPr>
            </a:lvl1pPr>
            <a:lvl2pPr algn="l" rtl="0" eaLnBrk="1" fontAlgn="base" hangingPunct="1">
              <a:spcBef>
                <a:spcPct val="0"/>
              </a:spcBef>
              <a:spcAft>
                <a:spcPct val="0"/>
              </a:spcAft>
              <a:defRPr sz="3000">
                <a:solidFill>
                  <a:srgbClr val="002277"/>
                </a:solidFill>
                <a:latin typeface="Arial" charset="0"/>
              </a:defRPr>
            </a:lvl2pPr>
            <a:lvl3pPr algn="l" rtl="0" eaLnBrk="1" fontAlgn="base" hangingPunct="1">
              <a:spcBef>
                <a:spcPct val="0"/>
              </a:spcBef>
              <a:spcAft>
                <a:spcPct val="0"/>
              </a:spcAft>
              <a:defRPr sz="3000">
                <a:solidFill>
                  <a:srgbClr val="002277"/>
                </a:solidFill>
                <a:latin typeface="Arial" charset="0"/>
              </a:defRPr>
            </a:lvl3pPr>
            <a:lvl4pPr algn="l" rtl="0" eaLnBrk="1" fontAlgn="base" hangingPunct="1">
              <a:spcBef>
                <a:spcPct val="0"/>
              </a:spcBef>
              <a:spcAft>
                <a:spcPct val="0"/>
              </a:spcAft>
              <a:defRPr sz="3000">
                <a:solidFill>
                  <a:srgbClr val="002277"/>
                </a:solidFill>
                <a:latin typeface="Arial" charset="0"/>
              </a:defRPr>
            </a:lvl4pPr>
            <a:lvl5pPr algn="l" rtl="0" eaLnBrk="1" fontAlgn="base" hangingPunct="1">
              <a:spcBef>
                <a:spcPct val="0"/>
              </a:spcBef>
              <a:spcAft>
                <a:spcPct val="0"/>
              </a:spcAft>
              <a:defRPr sz="3000">
                <a:solidFill>
                  <a:srgbClr val="002277"/>
                </a:solidFill>
                <a:latin typeface="Arial" charset="0"/>
              </a:defRPr>
            </a:lvl5pPr>
            <a:lvl6pPr marL="457200" algn="l" rtl="0" eaLnBrk="1" fontAlgn="base" hangingPunct="1">
              <a:spcBef>
                <a:spcPct val="0"/>
              </a:spcBef>
              <a:spcAft>
                <a:spcPct val="0"/>
              </a:spcAft>
              <a:defRPr sz="3000">
                <a:solidFill>
                  <a:srgbClr val="002277"/>
                </a:solidFill>
                <a:latin typeface="Arial" charset="0"/>
              </a:defRPr>
            </a:lvl6pPr>
            <a:lvl7pPr marL="914400" algn="l" rtl="0" eaLnBrk="1" fontAlgn="base" hangingPunct="1">
              <a:spcBef>
                <a:spcPct val="0"/>
              </a:spcBef>
              <a:spcAft>
                <a:spcPct val="0"/>
              </a:spcAft>
              <a:defRPr sz="3000">
                <a:solidFill>
                  <a:srgbClr val="002277"/>
                </a:solidFill>
                <a:latin typeface="Arial" charset="0"/>
              </a:defRPr>
            </a:lvl7pPr>
            <a:lvl8pPr marL="1371600" algn="l" rtl="0" eaLnBrk="1" fontAlgn="base" hangingPunct="1">
              <a:spcBef>
                <a:spcPct val="0"/>
              </a:spcBef>
              <a:spcAft>
                <a:spcPct val="0"/>
              </a:spcAft>
              <a:defRPr sz="3000">
                <a:solidFill>
                  <a:srgbClr val="002277"/>
                </a:solidFill>
                <a:latin typeface="Arial" charset="0"/>
              </a:defRPr>
            </a:lvl8pPr>
            <a:lvl9pPr marL="1828800" algn="l" rtl="0" eaLnBrk="1" fontAlgn="base" hangingPunct="1">
              <a:spcBef>
                <a:spcPct val="0"/>
              </a:spcBef>
              <a:spcAft>
                <a:spcPct val="0"/>
              </a:spcAft>
              <a:defRPr sz="3000">
                <a:solidFill>
                  <a:srgbClr val="002277"/>
                </a:solidFill>
                <a:latin typeface="Arial" charset="0"/>
              </a:defRPr>
            </a:lvl9pPr>
          </a:lstStyle>
          <a:p>
            <a:r>
              <a:rPr lang="ru-RU" sz="1200" b="1" kern="0" dirty="0">
                <a:solidFill>
                  <a:srgbClr val="FF0000"/>
                </a:solidFill>
                <a:latin typeface="Calibri" pitchFamily="34" charset="0"/>
                <a:cs typeface="Calibri" pitchFamily="34" charset="0"/>
              </a:rPr>
              <a:t>Запрет вступил в силу 1 июня 2014 года</a:t>
            </a:r>
            <a:endParaRPr lang="en-US" sz="1200" b="1" kern="0" dirty="0">
              <a:solidFill>
                <a:srgbClr val="FF0000"/>
              </a:solidFill>
              <a:latin typeface="Calibri" pitchFamily="34" charset="0"/>
              <a:cs typeface="Calibri" pitchFamily="34" charset="0"/>
            </a:endParaRPr>
          </a:p>
        </p:txBody>
      </p:sp>
      <p:sp>
        <p:nvSpPr>
          <p:cNvPr id="3" name="Rectangle 2"/>
          <p:cNvSpPr/>
          <p:nvPr/>
        </p:nvSpPr>
        <p:spPr>
          <a:xfrm>
            <a:off x="129219" y="3559550"/>
            <a:ext cx="8715117" cy="646331"/>
          </a:xfrm>
          <a:prstGeom prst="rect">
            <a:avLst/>
          </a:prstGeom>
        </p:spPr>
        <p:txBody>
          <a:bodyPr wrap="square">
            <a:spAutoFit/>
          </a:bodyPr>
          <a:lstStyle/>
          <a:p>
            <a:r>
              <a:rPr lang="ru-RU" sz="1200" b="1" dirty="0">
                <a:solidFill>
                  <a:schemeClr val="bg1">
                    <a:lumMod val="50000"/>
                  </a:schemeClr>
                </a:solidFill>
                <a:latin typeface="Calibri" pitchFamily="34" charset="0"/>
                <a:cs typeface="Calibri" pitchFamily="34" charset="0"/>
              </a:rPr>
              <a:t>Данный знак подлежит размещению у каждого входа на территорию, зданию и объекты,  где курения табака запрещено (к примеру, в помещениях, предназначенных для услуг торговли, общественного питания или в нестационарных торговых объекта)</a:t>
            </a:r>
          </a:p>
        </p:txBody>
      </p:sp>
      <p:sp>
        <p:nvSpPr>
          <p:cNvPr id="22" name="Action Button: Back or Previous 21">
            <a:hlinkClick r:id="rId3" action="ppaction://hlinksldjump" highlightClick="1"/>
          </p:cNvPr>
          <p:cNvSpPr/>
          <p:nvPr/>
        </p:nvSpPr>
        <p:spPr bwMode="auto">
          <a:xfrm>
            <a:off x="8794834" y="6513700"/>
            <a:ext cx="277648" cy="304582"/>
          </a:xfrm>
          <a:prstGeom prst="actionButtonBackPrevious">
            <a:avLst/>
          </a:prstGeom>
          <a:solidFill>
            <a:schemeClr val="accent6">
              <a:lumMod val="60000"/>
              <a:lumOff val="4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a:ln>
                <a:noFill/>
              </a:ln>
              <a:solidFill>
                <a:schemeClr val="tx1"/>
              </a:solidFill>
              <a:effectLst/>
              <a:latin typeface="Arial Unicode MS" pitchFamily="34" charset="-128"/>
            </a:endParaRPr>
          </a:p>
        </p:txBody>
      </p:sp>
      <p:pic>
        <p:nvPicPr>
          <p:cNvPr id="100354" name="Picture 2" descr="Картинки по запросу знак не курить"/>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419872" y="4365104"/>
            <a:ext cx="1743198" cy="174319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06102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8623"/>
            <a:ext cx="6192688" cy="634082"/>
          </a:xfr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r>
              <a:rPr lang="ru-RU" b="1" dirty="0">
                <a:latin typeface="Calibri" pitchFamily="34" charset="0"/>
                <a:cs typeface="Calibri" pitchFamily="34" charset="0"/>
              </a:rPr>
              <a:t>Новый Технический регламент</a:t>
            </a:r>
          </a:p>
        </p:txBody>
      </p:sp>
      <p:sp>
        <p:nvSpPr>
          <p:cNvPr id="12" name="Rectangle 11"/>
          <p:cNvSpPr/>
          <p:nvPr/>
        </p:nvSpPr>
        <p:spPr>
          <a:xfrm>
            <a:off x="190923" y="1484784"/>
            <a:ext cx="8653413" cy="523220"/>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Технический регламент установил требования к содержанию информации для потребителей табачных изделий</a:t>
            </a:r>
          </a:p>
        </p:txBody>
      </p:sp>
      <p:sp>
        <p:nvSpPr>
          <p:cNvPr id="13" name="Rectangle 12"/>
          <p:cNvSpPr/>
          <p:nvPr/>
        </p:nvSpPr>
        <p:spPr>
          <a:xfrm>
            <a:off x="249371" y="1628800"/>
            <a:ext cx="8594966" cy="1615827"/>
          </a:xfrm>
          <a:prstGeom prst="rect">
            <a:avLst/>
          </a:prstGeom>
        </p:spPr>
        <p:txBody>
          <a:bodyPr wrap="square">
            <a:spAutoFit/>
          </a:bodyPr>
          <a:lstStyle/>
          <a:p>
            <a:pPr lvl="0">
              <a:defRPr/>
            </a:pPr>
            <a:endParaRPr lang="ru-RU" sz="1100" b="1" dirty="0">
              <a:solidFill>
                <a:schemeClr val="tx1">
                  <a:lumMod val="75000"/>
                </a:schemeClr>
              </a:solidFill>
              <a:latin typeface="Calibri" pitchFamily="34" charset="0"/>
              <a:cs typeface="Calibri" pitchFamily="34" charset="0"/>
            </a:endParaRPr>
          </a:p>
          <a:p>
            <a:endParaRPr lang="ru-RU" sz="1100" b="1" dirty="0">
              <a:solidFill>
                <a:schemeClr val="tx1">
                  <a:lumMod val="75000"/>
                </a:schemeClr>
              </a:solidFill>
              <a:latin typeface="Calibri" pitchFamily="34" charset="0"/>
              <a:cs typeface="Calibri" pitchFamily="34" charset="0"/>
            </a:endParaRPr>
          </a:p>
          <a:p>
            <a:r>
              <a:rPr lang="ru-RU" sz="1100" dirty="0">
                <a:solidFill>
                  <a:schemeClr val="tx1">
                    <a:lumMod val="75000"/>
                  </a:schemeClr>
                </a:solidFill>
                <a:latin typeface="Calibri" pitchFamily="34" charset="0"/>
                <a:cs typeface="Calibri" pitchFamily="34" charset="0"/>
              </a:rPr>
              <a:t>Выдержки из Технического Регламента:</a:t>
            </a:r>
          </a:p>
          <a:p>
            <a:endParaRPr lang="en-US" sz="1100" dirty="0">
              <a:solidFill>
                <a:schemeClr val="tx1">
                  <a:lumMod val="75000"/>
                </a:schemeClr>
              </a:solidFill>
              <a:latin typeface="Calibri" pitchFamily="34" charset="0"/>
              <a:cs typeface="Calibri" pitchFamily="34" charset="0"/>
            </a:endParaRPr>
          </a:p>
          <a:p>
            <a:r>
              <a:rPr lang="ru-RU" sz="1100" dirty="0">
                <a:solidFill>
                  <a:schemeClr val="tx1">
                    <a:lumMod val="75000"/>
                  </a:schemeClr>
                </a:solidFill>
                <a:latin typeface="Calibri" pitchFamily="34" charset="0"/>
                <a:cs typeface="Calibri" pitchFamily="34" charset="0"/>
              </a:rPr>
              <a:t>Информация, нананосится на потребительскую упаковку (лист, вкладыш) на русском языке и должна включать в себя предупреждение о вреде потребления табачных изделий, которое должно располагаться на верхних частях двух основных сторон упаковки и занимать не менее 50% площади; надпись «Содержит системные яды, канцерогенные и мутагенные вещества», наносимую на боковую поверхность потребительской упаковки табачной продукции цветом, по отношению к основному; сведения о наличии фильтра; о максимальной розничной цене, месяце и годе изготовления и другие данные о табачной продукции и ее изготовителе.</a:t>
            </a:r>
            <a:endParaRPr lang="en-US" sz="1100" b="1" dirty="0">
              <a:solidFill>
                <a:schemeClr val="tx1">
                  <a:lumMod val="75000"/>
                </a:schemeClr>
              </a:solidFill>
              <a:latin typeface="Calibri" pitchFamily="34" charset="0"/>
              <a:cs typeface="Calibri" pitchFamily="34" charset="0"/>
            </a:endParaRPr>
          </a:p>
        </p:txBody>
      </p:sp>
      <p:sp>
        <p:nvSpPr>
          <p:cNvPr id="14" name="Title 1"/>
          <p:cNvSpPr txBox="1">
            <a:spLocks/>
          </p:cNvSpPr>
          <p:nvPr/>
        </p:nvSpPr>
        <p:spPr bwMode="auto">
          <a:xfrm>
            <a:off x="468324" y="620688"/>
            <a:ext cx="6192688" cy="63408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2000">
                <a:solidFill>
                  <a:srgbClr val="002277"/>
                </a:solidFill>
                <a:latin typeface="+mj-lt"/>
                <a:ea typeface="+mj-ea"/>
                <a:cs typeface="+mj-cs"/>
              </a:defRPr>
            </a:lvl1pPr>
            <a:lvl2pPr algn="l" rtl="0" eaLnBrk="1" fontAlgn="base" hangingPunct="1">
              <a:spcBef>
                <a:spcPct val="0"/>
              </a:spcBef>
              <a:spcAft>
                <a:spcPct val="0"/>
              </a:spcAft>
              <a:defRPr sz="3000">
                <a:solidFill>
                  <a:srgbClr val="002277"/>
                </a:solidFill>
                <a:latin typeface="Arial" charset="0"/>
              </a:defRPr>
            </a:lvl2pPr>
            <a:lvl3pPr algn="l" rtl="0" eaLnBrk="1" fontAlgn="base" hangingPunct="1">
              <a:spcBef>
                <a:spcPct val="0"/>
              </a:spcBef>
              <a:spcAft>
                <a:spcPct val="0"/>
              </a:spcAft>
              <a:defRPr sz="3000">
                <a:solidFill>
                  <a:srgbClr val="002277"/>
                </a:solidFill>
                <a:latin typeface="Arial" charset="0"/>
              </a:defRPr>
            </a:lvl3pPr>
            <a:lvl4pPr algn="l" rtl="0" eaLnBrk="1" fontAlgn="base" hangingPunct="1">
              <a:spcBef>
                <a:spcPct val="0"/>
              </a:spcBef>
              <a:spcAft>
                <a:spcPct val="0"/>
              </a:spcAft>
              <a:defRPr sz="3000">
                <a:solidFill>
                  <a:srgbClr val="002277"/>
                </a:solidFill>
                <a:latin typeface="Arial" charset="0"/>
              </a:defRPr>
            </a:lvl4pPr>
            <a:lvl5pPr algn="l" rtl="0" eaLnBrk="1" fontAlgn="base" hangingPunct="1">
              <a:spcBef>
                <a:spcPct val="0"/>
              </a:spcBef>
              <a:spcAft>
                <a:spcPct val="0"/>
              </a:spcAft>
              <a:defRPr sz="3000">
                <a:solidFill>
                  <a:srgbClr val="002277"/>
                </a:solidFill>
                <a:latin typeface="Arial" charset="0"/>
              </a:defRPr>
            </a:lvl5pPr>
            <a:lvl6pPr marL="457200" algn="l" rtl="0" eaLnBrk="1" fontAlgn="base" hangingPunct="1">
              <a:spcBef>
                <a:spcPct val="0"/>
              </a:spcBef>
              <a:spcAft>
                <a:spcPct val="0"/>
              </a:spcAft>
              <a:defRPr sz="3000">
                <a:solidFill>
                  <a:srgbClr val="002277"/>
                </a:solidFill>
                <a:latin typeface="Arial" charset="0"/>
              </a:defRPr>
            </a:lvl6pPr>
            <a:lvl7pPr marL="914400" algn="l" rtl="0" eaLnBrk="1" fontAlgn="base" hangingPunct="1">
              <a:spcBef>
                <a:spcPct val="0"/>
              </a:spcBef>
              <a:spcAft>
                <a:spcPct val="0"/>
              </a:spcAft>
              <a:defRPr sz="3000">
                <a:solidFill>
                  <a:srgbClr val="002277"/>
                </a:solidFill>
                <a:latin typeface="Arial" charset="0"/>
              </a:defRPr>
            </a:lvl7pPr>
            <a:lvl8pPr marL="1371600" algn="l" rtl="0" eaLnBrk="1" fontAlgn="base" hangingPunct="1">
              <a:spcBef>
                <a:spcPct val="0"/>
              </a:spcBef>
              <a:spcAft>
                <a:spcPct val="0"/>
              </a:spcAft>
              <a:defRPr sz="3000">
                <a:solidFill>
                  <a:srgbClr val="002277"/>
                </a:solidFill>
                <a:latin typeface="Arial" charset="0"/>
              </a:defRPr>
            </a:lvl8pPr>
            <a:lvl9pPr marL="1828800" algn="l" rtl="0" eaLnBrk="1" fontAlgn="base" hangingPunct="1">
              <a:spcBef>
                <a:spcPct val="0"/>
              </a:spcBef>
              <a:spcAft>
                <a:spcPct val="0"/>
              </a:spcAft>
              <a:defRPr sz="3000">
                <a:solidFill>
                  <a:srgbClr val="002277"/>
                </a:solidFill>
                <a:latin typeface="Arial" charset="0"/>
              </a:defRPr>
            </a:lvl9pPr>
          </a:lstStyle>
          <a:p>
            <a:r>
              <a:rPr lang="ru-RU" sz="1200" b="1" kern="0" dirty="0">
                <a:solidFill>
                  <a:srgbClr val="FF0000"/>
                </a:solidFill>
                <a:latin typeface="Calibri" pitchFamily="34" charset="0"/>
                <a:cs typeface="Calibri" pitchFamily="34" charset="0"/>
              </a:rPr>
              <a:t>Технический регламент вступил в силу 15 мая 2016 года</a:t>
            </a:r>
            <a:endParaRPr lang="en-US" sz="1200" b="1" kern="0" dirty="0">
              <a:solidFill>
                <a:srgbClr val="FF0000"/>
              </a:solidFill>
              <a:latin typeface="Calibri" pitchFamily="34" charset="0"/>
              <a:cs typeface="Calibri" pitchFamily="34" charset="0"/>
            </a:endParaRPr>
          </a:p>
        </p:txBody>
      </p:sp>
      <p:sp>
        <p:nvSpPr>
          <p:cNvPr id="3" name="Rectangle 2"/>
          <p:cNvSpPr/>
          <p:nvPr/>
        </p:nvSpPr>
        <p:spPr>
          <a:xfrm>
            <a:off x="129219" y="3183698"/>
            <a:ext cx="8715117" cy="861774"/>
          </a:xfrm>
          <a:prstGeom prst="rect">
            <a:avLst/>
          </a:prstGeom>
        </p:spPr>
        <p:txBody>
          <a:bodyPr wrap="square">
            <a:spAutoFit/>
          </a:bodyPr>
          <a:lstStyle/>
          <a:p>
            <a:r>
              <a:rPr lang="ru-RU" sz="1000" b="1" dirty="0">
                <a:solidFill>
                  <a:schemeClr val="bg1">
                    <a:lumMod val="50000"/>
                  </a:schemeClr>
                </a:solidFill>
                <a:latin typeface="Calibri" pitchFamily="34" charset="0"/>
                <a:cs typeface="Calibri" pitchFamily="34" charset="0"/>
              </a:rPr>
              <a:t>Вступление в силу данного регламента обусловило установление переходного положения, из которых следует, что документы об оценке соответствия продукции требованиям, принятые до 15 мая 2016 года действительны до окончания срока их действия, но не позднее 15 ноября 2017 года. До этого же срока при наличии вышеназванных документов на территории Российской Федерации допускаются производство и выпуск в обращение табачной продукции не в соответствии с новыми требованиями, а в соответствии с ранее принятым Федеральным законом №268 «Технический регламент на табачную продукцию».</a:t>
            </a:r>
          </a:p>
        </p:txBody>
      </p:sp>
      <p:sp>
        <p:nvSpPr>
          <p:cNvPr id="22" name="Action Button: Back or Previous 21">
            <a:hlinkClick r:id="rId3" action="ppaction://hlinksldjump" highlightClick="1"/>
          </p:cNvPr>
          <p:cNvSpPr/>
          <p:nvPr/>
        </p:nvSpPr>
        <p:spPr bwMode="auto">
          <a:xfrm>
            <a:off x="8794834" y="6513700"/>
            <a:ext cx="277648" cy="304582"/>
          </a:xfrm>
          <a:prstGeom prst="actionButtonBackPrevious">
            <a:avLst/>
          </a:prstGeom>
          <a:solidFill>
            <a:schemeClr val="accent6">
              <a:lumMod val="60000"/>
              <a:lumOff val="4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a:ln>
                <a:noFill/>
              </a:ln>
              <a:solidFill>
                <a:schemeClr val="tx1"/>
              </a:solidFill>
              <a:effectLst/>
              <a:latin typeface="Arial Unicode MS" pitchFamily="34" charset="-128"/>
            </a:endParaRPr>
          </a:p>
        </p:txBody>
      </p:sp>
      <p:pic>
        <p:nvPicPr>
          <p:cNvPr id="101378" name="Picture 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546556" y="3902490"/>
            <a:ext cx="6022255" cy="294435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895201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29"/>
          <p:cNvSpPr txBox="1">
            <a:spLocks noChangeArrowheads="1"/>
          </p:cNvSpPr>
          <p:nvPr/>
        </p:nvSpPr>
        <p:spPr bwMode="auto">
          <a:xfrm>
            <a:off x="611560" y="160313"/>
            <a:ext cx="5125641" cy="377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4" tIns="34283" rIns="68564" bIns="34283">
            <a:spAutoFit/>
          </a:bodyPr>
          <a:lstStyle>
            <a:defPPr>
              <a:defRPr lang="ru-RU"/>
            </a:defPPr>
            <a:lvl1pPr>
              <a:defRPr sz="2400" b="1">
                <a:solidFill>
                  <a:srgbClr val="0047F8"/>
                </a:solidFill>
                <a:latin typeface="Calibri" pitchFamily="34" charset="0"/>
                <a:cs typeface="Calibri" pitchFamily="34" charset="0"/>
              </a:defRPr>
            </a:lvl1pPr>
            <a:lvl2pPr marL="742950" indent="-285750" eaLnBrk="0" hangingPunct="0">
              <a:defRPr sz="2000" b="1">
                <a:solidFill>
                  <a:srgbClr val="432B7C"/>
                </a:solidFill>
                <a:latin typeface="Comic Sans MS" pitchFamily="66" charset="0"/>
                <a:cs typeface="Arial" pitchFamily="34" charset="0"/>
              </a:defRPr>
            </a:lvl2pPr>
            <a:lvl3pPr marL="1143000" indent="-228600" eaLnBrk="0" hangingPunct="0">
              <a:defRPr sz="2000" b="1">
                <a:solidFill>
                  <a:srgbClr val="432B7C"/>
                </a:solidFill>
                <a:latin typeface="Comic Sans MS" pitchFamily="66" charset="0"/>
                <a:cs typeface="Arial" pitchFamily="34" charset="0"/>
              </a:defRPr>
            </a:lvl3pPr>
            <a:lvl4pPr marL="1600200" indent="-228600" eaLnBrk="0" hangingPunct="0">
              <a:defRPr sz="2000" b="1">
                <a:solidFill>
                  <a:srgbClr val="432B7C"/>
                </a:solidFill>
                <a:latin typeface="Comic Sans MS" pitchFamily="66" charset="0"/>
                <a:cs typeface="Arial" pitchFamily="34" charset="0"/>
              </a:defRPr>
            </a:lvl4pPr>
            <a:lvl5pPr marL="2057400" indent="-228600" eaLnBrk="0" hangingPunct="0">
              <a:defRPr sz="2000" b="1">
                <a:solidFill>
                  <a:srgbClr val="432B7C"/>
                </a:solidFill>
                <a:latin typeface="Comic Sans MS" pitchFamily="66" charset="0"/>
                <a:cs typeface="Arial" pitchFamily="34" charset="0"/>
              </a:defRPr>
            </a:lvl5pPr>
            <a:lvl6pPr marL="2514600" indent="-228600" eaLnBrk="0" fontAlgn="base" hangingPunct="0">
              <a:spcBef>
                <a:spcPct val="0"/>
              </a:spcBef>
              <a:spcAft>
                <a:spcPct val="0"/>
              </a:spcAft>
              <a:defRPr sz="2000" b="1">
                <a:solidFill>
                  <a:srgbClr val="432B7C"/>
                </a:solidFill>
                <a:latin typeface="Comic Sans MS" pitchFamily="66" charset="0"/>
                <a:cs typeface="Arial" pitchFamily="34" charset="0"/>
              </a:defRPr>
            </a:lvl6pPr>
            <a:lvl7pPr marL="2971800" indent="-228600" eaLnBrk="0" fontAlgn="base" hangingPunct="0">
              <a:spcBef>
                <a:spcPct val="0"/>
              </a:spcBef>
              <a:spcAft>
                <a:spcPct val="0"/>
              </a:spcAft>
              <a:defRPr sz="2000" b="1">
                <a:solidFill>
                  <a:srgbClr val="432B7C"/>
                </a:solidFill>
                <a:latin typeface="Comic Sans MS" pitchFamily="66" charset="0"/>
                <a:cs typeface="Arial" pitchFamily="34" charset="0"/>
              </a:defRPr>
            </a:lvl7pPr>
            <a:lvl8pPr marL="3429000" indent="-228600" eaLnBrk="0" fontAlgn="base" hangingPunct="0">
              <a:spcBef>
                <a:spcPct val="0"/>
              </a:spcBef>
              <a:spcAft>
                <a:spcPct val="0"/>
              </a:spcAft>
              <a:defRPr sz="2000" b="1">
                <a:solidFill>
                  <a:srgbClr val="432B7C"/>
                </a:solidFill>
                <a:latin typeface="Comic Sans MS" pitchFamily="66" charset="0"/>
                <a:cs typeface="Arial" pitchFamily="34" charset="0"/>
              </a:defRPr>
            </a:lvl8pPr>
            <a:lvl9pPr marL="3886200" indent="-228600" eaLnBrk="0" fontAlgn="base" hangingPunct="0">
              <a:spcBef>
                <a:spcPct val="0"/>
              </a:spcBef>
              <a:spcAft>
                <a:spcPct val="0"/>
              </a:spcAft>
              <a:defRPr sz="2000" b="1">
                <a:solidFill>
                  <a:srgbClr val="432B7C"/>
                </a:solidFill>
                <a:latin typeface="Comic Sans MS" pitchFamily="66" charset="0"/>
                <a:cs typeface="Arial" pitchFamily="34" charset="0"/>
              </a:defRPr>
            </a:lvl9pPr>
          </a:lstStyle>
          <a:p>
            <a:pPr eaLnBrk="0" hangingPunct="0"/>
            <a:r>
              <a:rPr lang="ru-RU" sz="2000" dirty="0">
                <a:solidFill>
                  <a:srgbClr val="002277"/>
                </a:solidFill>
                <a:ea typeface="+mj-ea"/>
              </a:rPr>
              <a:t>Новый</a:t>
            </a:r>
            <a:r>
              <a:rPr lang="ru-RU" sz="1800" dirty="0"/>
              <a:t> </a:t>
            </a:r>
            <a:r>
              <a:rPr lang="ru-RU" sz="2000" dirty="0">
                <a:solidFill>
                  <a:srgbClr val="002277"/>
                </a:solidFill>
                <a:ea typeface="+mj-ea"/>
              </a:rPr>
              <a:t>Технический регламент</a:t>
            </a:r>
          </a:p>
        </p:txBody>
      </p:sp>
      <p:pic>
        <p:nvPicPr>
          <p:cNvPr id="55685" name="Picture 389"/>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259632" y="575224"/>
            <a:ext cx="2676264" cy="357385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5686" name="Picture 390"/>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985952" y="847864"/>
            <a:ext cx="2754400" cy="326784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5687" name="Picture 391"/>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971600" y="4149080"/>
            <a:ext cx="3073560" cy="147588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5688" name="Picture 392"/>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4716016" y="4115708"/>
            <a:ext cx="3490663" cy="248164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Right Arrow 2"/>
          <p:cNvSpPr/>
          <p:nvPr/>
        </p:nvSpPr>
        <p:spPr>
          <a:xfrm>
            <a:off x="4196559" y="2662939"/>
            <a:ext cx="767999" cy="560895"/>
          </a:xfrm>
          <a:prstGeom prst="rightArrow">
            <a:avLst/>
          </a:prstGeom>
          <a:solidFill>
            <a:srgbClr val="FFFFFF"/>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ru-RU" sz="1800" kern="0">
              <a:solidFill>
                <a:sysClr val="windowText" lastClr="000000"/>
              </a:solidFill>
            </a:endParaRPr>
          </a:p>
        </p:txBody>
      </p:sp>
    </p:spTree>
    <p:extLst>
      <p:ext uri="{BB962C8B-B14F-4D97-AF65-F5344CB8AC3E}">
        <p14:creationId xmlns:p14="http://schemas.microsoft.com/office/powerpoint/2010/main" xmlns="" val="37879902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8623"/>
            <a:ext cx="6192688" cy="634082"/>
          </a:xfr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r>
              <a:rPr lang="ru-RU" b="1" dirty="0">
                <a:latin typeface="Calibri" pitchFamily="34" charset="0"/>
                <a:cs typeface="Calibri" pitchFamily="34" charset="0"/>
              </a:rPr>
              <a:t>Другие ограничения</a:t>
            </a:r>
          </a:p>
        </p:txBody>
      </p:sp>
      <p:sp>
        <p:nvSpPr>
          <p:cNvPr id="12" name="Rectangle 11"/>
          <p:cNvSpPr/>
          <p:nvPr/>
        </p:nvSpPr>
        <p:spPr>
          <a:xfrm>
            <a:off x="190923" y="1484784"/>
            <a:ext cx="8653413" cy="523220"/>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Запрет на розничную торговлю сигаретами, содержащимися в количестве более чем двадцать штук в единице потребительской упаковки</a:t>
            </a:r>
          </a:p>
        </p:txBody>
      </p:sp>
      <p:sp>
        <p:nvSpPr>
          <p:cNvPr id="13" name="Rectangle 12"/>
          <p:cNvSpPr/>
          <p:nvPr/>
        </p:nvSpPr>
        <p:spPr>
          <a:xfrm>
            <a:off x="249371" y="1854357"/>
            <a:ext cx="8594966" cy="1569660"/>
          </a:xfrm>
          <a:prstGeom prst="rect">
            <a:avLst/>
          </a:prstGeom>
        </p:spPr>
        <p:txBody>
          <a:bodyPr wrap="square">
            <a:spAutoFit/>
          </a:bodyPr>
          <a:lstStyle/>
          <a:p>
            <a:pPr lvl="0">
              <a:defRPr/>
            </a:pPr>
            <a:endParaRPr lang="ru-RU" sz="1200" b="1" dirty="0">
              <a:solidFill>
                <a:schemeClr val="tx1">
                  <a:lumMod val="75000"/>
                </a:schemeClr>
              </a:solidFill>
              <a:latin typeface="Calibri" pitchFamily="34" charset="0"/>
              <a:cs typeface="Calibri" pitchFamily="34" charset="0"/>
            </a:endParaRPr>
          </a:p>
          <a:p>
            <a:endParaRPr lang="ru-RU" sz="1200" b="1" dirty="0">
              <a:solidFill>
                <a:schemeClr val="tx1">
                  <a:lumMod val="75000"/>
                </a:schemeClr>
              </a:solidFill>
              <a:latin typeface="Calibri" pitchFamily="34" charset="0"/>
              <a:cs typeface="Calibri" pitchFamily="34" charset="0"/>
            </a:endParaRPr>
          </a:p>
          <a:p>
            <a:r>
              <a:rPr lang="ru-RU" sz="1200" dirty="0">
                <a:solidFill>
                  <a:schemeClr val="tx1">
                    <a:lumMod val="75000"/>
                  </a:schemeClr>
                </a:solidFill>
                <a:latin typeface="Calibri" pitchFamily="34" charset="0"/>
                <a:cs typeface="Calibri" pitchFamily="34" charset="0"/>
              </a:rPr>
              <a:t>Выдержки из закона «О внесении изменений в статью 19 Федерального закона «Об охране здоровья граждан от воздействия окружающего табачного дыма и последствий потребления табака» №115-ФЗ:</a:t>
            </a:r>
          </a:p>
          <a:p>
            <a:endParaRPr lang="ru-RU" sz="1200" dirty="0">
              <a:solidFill>
                <a:schemeClr val="tx1">
                  <a:lumMod val="75000"/>
                </a:schemeClr>
              </a:solidFill>
              <a:latin typeface="Calibri" pitchFamily="34" charset="0"/>
              <a:cs typeface="Calibri" pitchFamily="34" charset="0"/>
            </a:endParaRPr>
          </a:p>
          <a:p>
            <a:r>
              <a:rPr lang="ru-RU" sz="1200" dirty="0">
                <a:solidFill>
                  <a:schemeClr val="tx1">
                    <a:lumMod val="75000"/>
                  </a:schemeClr>
                </a:solidFill>
                <a:latin typeface="Calibri" pitchFamily="34" charset="0"/>
                <a:cs typeface="Calibri" pitchFamily="34" charset="0"/>
              </a:rPr>
              <a:t>Настоящий закон расширяет запрет на розничную торговлю сигаретами, содержащимися в количестве более чем двадцать штук в единице потребительской упаковки (пачке). При этом, если эти табачные изделия были произведены на территории РФ или импортированы в РФ до 01.0.7.2016, розничная торговля им допускается до их полной реализации</a:t>
            </a:r>
            <a:endParaRPr lang="en-US" sz="1200" b="1" dirty="0">
              <a:solidFill>
                <a:schemeClr val="tx1">
                  <a:lumMod val="75000"/>
                </a:schemeClr>
              </a:solidFill>
              <a:latin typeface="Calibri" pitchFamily="34" charset="0"/>
              <a:cs typeface="Calibri" pitchFamily="34" charset="0"/>
            </a:endParaRPr>
          </a:p>
        </p:txBody>
      </p:sp>
      <p:sp>
        <p:nvSpPr>
          <p:cNvPr id="14" name="Title 1"/>
          <p:cNvSpPr txBox="1">
            <a:spLocks/>
          </p:cNvSpPr>
          <p:nvPr/>
        </p:nvSpPr>
        <p:spPr bwMode="auto">
          <a:xfrm>
            <a:off x="468324" y="620688"/>
            <a:ext cx="6192688" cy="63408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2000">
                <a:solidFill>
                  <a:srgbClr val="002277"/>
                </a:solidFill>
                <a:latin typeface="+mj-lt"/>
                <a:ea typeface="+mj-ea"/>
                <a:cs typeface="+mj-cs"/>
              </a:defRPr>
            </a:lvl1pPr>
            <a:lvl2pPr algn="l" rtl="0" eaLnBrk="1" fontAlgn="base" hangingPunct="1">
              <a:spcBef>
                <a:spcPct val="0"/>
              </a:spcBef>
              <a:spcAft>
                <a:spcPct val="0"/>
              </a:spcAft>
              <a:defRPr sz="3000">
                <a:solidFill>
                  <a:srgbClr val="002277"/>
                </a:solidFill>
                <a:latin typeface="Arial" charset="0"/>
              </a:defRPr>
            </a:lvl2pPr>
            <a:lvl3pPr algn="l" rtl="0" eaLnBrk="1" fontAlgn="base" hangingPunct="1">
              <a:spcBef>
                <a:spcPct val="0"/>
              </a:spcBef>
              <a:spcAft>
                <a:spcPct val="0"/>
              </a:spcAft>
              <a:defRPr sz="3000">
                <a:solidFill>
                  <a:srgbClr val="002277"/>
                </a:solidFill>
                <a:latin typeface="Arial" charset="0"/>
              </a:defRPr>
            </a:lvl3pPr>
            <a:lvl4pPr algn="l" rtl="0" eaLnBrk="1" fontAlgn="base" hangingPunct="1">
              <a:spcBef>
                <a:spcPct val="0"/>
              </a:spcBef>
              <a:spcAft>
                <a:spcPct val="0"/>
              </a:spcAft>
              <a:defRPr sz="3000">
                <a:solidFill>
                  <a:srgbClr val="002277"/>
                </a:solidFill>
                <a:latin typeface="Arial" charset="0"/>
              </a:defRPr>
            </a:lvl4pPr>
            <a:lvl5pPr algn="l" rtl="0" eaLnBrk="1" fontAlgn="base" hangingPunct="1">
              <a:spcBef>
                <a:spcPct val="0"/>
              </a:spcBef>
              <a:spcAft>
                <a:spcPct val="0"/>
              </a:spcAft>
              <a:defRPr sz="3000">
                <a:solidFill>
                  <a:srgbClr val="002277"/>
                </a:solidFill>
                <a:latin typeface="Arial" charset="0"/>
              </a:defRPr>
            </a:lvl5pPr>
            <a:lvl6pPr marL="457200" algn="l" rtl="0" eaLnBrk="1" fontAlgn="base" hangingPunct="1">
              <a:spcBef>
                <a:spcPct val="0"/>
              </a:spcBef>
              <a:spcAft>
                <a:spcPct val="0"/>
              </a:spcAft>
              <a:defRPr sz="3000">
                <a:solidFill>
                  <a:srgbClr val="002277"/>
                </a:solidFill>
                <a:latin typeface="Arial" charset="0"/>
              </a:defRPr>
            </a:lvl6pPr>
            <a:lvl7pPr marL="914400" algn="l" rtl="0" eaLnBrk="1" fontAlgn="base" hangingPunct="1">
              <a:spcBef>
                <a:spcPct val="0"/>
              </a:spcBef>
              <a:spcAft>
                <a:spcPct val="0"/>
              </a:spcAft>
              <a:defRPr sz="3000">
                <a:solidFill>
                  <a:srgbClr val="002277"/>
                </a:solidFill>
                <a:latin typeface="Arial" charset="0"/>
              </a:defRPr>
            </a:lvl7pPr>
            <a:lvl8pPr marL="1371600" algn="l" rtl="0" eaLnBrk="1" fontAlgn="base" hangingPunct="1">
              <a:spcBef>
                <a:spcPct val="0"/>
              </a:spcBef>
              <a:spcAft>
                <a:spcPct val="0"/>
              </a:spcAft>
              <a:defRPr sz="3000">
                <a:solidFill>
                  <a:srgbClr val="002277"/>
                </a:solidFill>
                <a:latin typeface="Arial" charset="0"/>
              </a:defRPr>
            </a:lvl8pPr>
            <a:lvl9pPr marL="1828800" algn="l" rtl="0" eaLnBrk="1" fontAlgn="base" hangingPunct="1">
              <a:spcBef>
                <a:spcPct val="0"/>
              </a:spcBef>
              <a:spcAft>
                <a:spcPct val="0"/>
              </a:spcAft>
              <a:defRPr sz="3000">
                <a:solidFill>
                  <a:srgbClr val="002277"/>
                </a:solidFill>
                <a:latin typeface="Arial" charset="0"/>
              </a:defRPr>
            </a:lvl9pPr>
          </a:lstStyle>
          <a:p>
            <a:r>
              <a:rPr lang="ru-RU" sz="1200" b="1" kern="0" dirty="0">
                <a:solidFill>
                  <a:srgbClr val="FF0000"/>
                </a:solidFill>
                <a:latin typeface="Calibri" pitchFamily="34" charset="0"/>
                <a:cs typeface="Calibri" pitchFamily="34" charset="0"/>
              </a:rPr>
              <a:t>Запрет вступил в силу 01  июля 2016 года</a:t>
            </a:r>
            <a:endParaRPr lang="en-US" sz="1200" b="1" kern="0" dirty="0">
              <a:solidFill>
                <a:srgbClr val="FF0000"/>
              </a:solidFill>
              <a:latin typeface="Calibri" pitchFamily="34" charset="0"/>
              <a:cs typeface="Calibri" pitchFamily="34" charset="0"/>
            </a:endParaRPr>
          </a:p>
        </p:txBody>
      </p:sp>
      <p:sp>
        <p:nvSpPr>
          <p:cNvPr id="3" name="Rectangle 2"/>
          <p:cNvSpPr/>
          <p:nvPr/>
        </p:nvSpPr>
        <p:spPr>
          <a:xfrm>
            <a:off x="129219" y="3625279"/>
            <a:ext cx="8715117" cy="307777"/>
          </a:xfrm>
          <a:prstGeom prst="rect">
            <a:avLst/>
          </a:prstGeom>
        </p:spPr>
        <p:txBody>
          <a:bodyPr wrap="square">
            <a:spAutoFit/>
          </a:bodyPr>
          <a:lstStyle/>
          <a:p>
            <a:r>
              <a:rPr lang="ru-RU" sz="1400" b="1" dirty="0">
                <a:solidFill>
                  <a:schemeClr val="bg1">
                    <a:lumMod val="50000"/>
                  </a:schemeClr>
                </a:solidFill>
                <a:latin typeface="Calibri" pitchFamily="34" charset="0"/>
                <a:cs typeface="Calibri" pitchFamily="34" charset="0"/>
              </a:rPr>
              <a:t>Срок вступления Закона в силу определен 01 июлем 2016г.</a:t>
            </a:r>
          </a:p>
        </p:txBody>
      </p:sp>
      <p:sp>
        <p:nvSpPr>
          <p:cNvPr id="22" name="Action Button: Back or Previous 21">
            <a:hlinkClick r:id="rId3" action="ppaction://hlinksldjump" highlightClick="1"/>
          </p:cNvPr>
          <p:cNvSpPr/>
          <p:nvPr/>
        </p:nvSpPr>
        <p:spPr bwMode="auto">
          <a:xfrm>
            <a:off x="8794834" y="6513700"/>
            <a:ext cx="277648" cy="304582"/>
          </a:xfrm>
          <a:prstGeom prst="actionButtonBackPrevious">
            <a:avLst/>
          </a:prstGeom>
          <a:solidFill>
            <a:schemeClr val="accent6">
              <a:lumMod val="60000"/>
              <a:lumOff val="4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a:ln>
                <a:noFill/>
              </a:ln>
              <a:solidFill>
                <a:schemeClr val="tx1"/>
              </a:solidFill>
              <a:effectLst/>
              <a:latin typeface="Arial Unicode MS" pitchFamily="34" charset="-128"/>
            </a:endParaRPr>
          </a:p>
        </p:txBody>
      </p:sp>
      <p:grpSp>
        <p:nvGrpSpPr>
          <p:cNvPr id="4" name="Group 3"/>
          <p:cNvGrpSpPr/>
          <p:nvPr/>
        </p:nvGrpSpPr>
        <p:grpSpPr>
          <a:xfrm>
            <a:off x="1187624" y="4231205"/>
            <a:ext cx="1368152" cy="1502051"/>
            <a:chOff x="987748" y="4722547"/>
            <a:chExt cx="1147638" cy="1243314"/>
          </a:xfrm>
        </p:grpSpPr>
        <p:pic>
          <p:nvPicPr>
            <p:cNvPr id="11" name="Picture 10" descr="Alliance"/>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87748" y="4870404"/>
              <a:ext cx="1107021" cy="1095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2" descr="C:\Users\novokreschenov\AppData\Local\Microsoft\Windows\Temporary Internet Files\Content.IE5\8QW6HEU5\MC900432537[1].pn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739803" y="4722547"/>
              <a:ext cx="395583" cy="3990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 name="Group 4"/>
          <p:cNvGrpSpPr/>
          <p:nvPr/>
        </p:nvGrpSpPr>
        <p:grpSpPr>
          <a:xfrm>
            <a:off x="3063025" y="4270961"/>
            <a:ext cx="976092" cy="1430043"/>
            <a:chOff x="2195736" y="4722547"/>
            <a:chExt cx="899639" cy="1243315"/>
          </a:xfrm>
        </p:grpSpPr>
        <p:pic>
          <p:nvPicPr>
            <p:cNvPr id="15" name="Picture 14" descr="Alliance"/>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2195736" y="4922056"/>
              <a:ext cx="795575" cy="10438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 name="Picture 2" descr="C:\Users\novokreschenov\AppData\Local\Microsoft\Windows\Temporary Internet Files\Content.IE5\8QW6HEU5\MC900432537[1].pn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2699792" y="4722547"/>
              <a:ext cx="395583" cy="3990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6" name="Group 5"/>
          <p:cNvGrpSpPr/>
          <p:nvPr/>
        </p:nvGrpSpPr>
        <p:grpSpPr>
          <a:xfrm>
            <a:off x="4669352" y="4270960"/>
            <a:ext cx="910760" cy="1430043"/>
            <a:chOff x="3259133" y="4722547"/>
            <a:chExt cx="763984" cy="1204416"/>
          </a:xfrm>
        </p:grpSpPr>
        <p:pic>
          <p:nvPicPr>
            <p:cNvPr id="17" name="Picture 16" descr="Ява Золотая"/>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3259133" y="4960520"/>
              <a:ext cx="736803" cy="966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 name="Picture 2" descr="C:\Users\novokreschenov\AppData\Local\Microsoft\Windows\Temporary Internet Files\Content.IE5\8QW6HEU5\MC900432537[1].pn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627534" y="4722547"/>
              <a:ext cx="395583" cy="3990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7" name="Group 6"/>
          <p:cNvGrpSpPr/>
          <p:nvPr/>
        </p:nvGrpSpPr>
        <p:grpSpPr>
          <a:xfrm>
            <a:off x="6128494" y="4270960"/>
            <a:ext cx="1251818" cy="1430391"/>
            <a:chOff x="4139952" y="4761011"/>
            <a:chExt cx="1061887" cy="1197735"/>
          </a:xfrm>
        </p:grpSpPr>
        <p:pic>
          <p:nvPicPr>
            <p:cNvPr id="19" name="Picture 18" descr="Ява"/>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4139952" y="4926605"/>
              <a:ext cx="864096" cy="10321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 name="Picture 2" descr="C:\Users\novokreschenov\AppData\Local\Microsoft\Windows\Temporary Internet Files\Content.IE5\8QW6HEU5\MC900432537[1].pn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806256" y="4761011"/>
              <a:ext cx="395583" cy="3990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33443618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8" name="Picture 8" descr="Image"/>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88024" y="3068960"/>
            <a:ext cx="1442864" cy="139632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1"/>
          <p:cNvSpPr>
            <a:spLocks noGrp="1"/>
          </p:cNvSpPr>
          <p:nvPr>
            <p:ph type="title"/>
          </p:nvPr>
        </p:nvSpPr>
        <p:spPr>
          <a:xfrm>
            <a:off x="467544" y="108623"/>
            <a:ext cx="6192688" cy="634082"/>
          </a:xfr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r>
              <a:rPr lang="ru-RU" b="1" dirty="0">
                <a:latin typeface="Calibri" pitchFamily="34" charset="0"/>
                <a:cs typeface="Calibri" pitchFamily="34" charset="0"/>
              </a:rPr>
              <a:t>Другие ограничения</a:t>
            </a:r>
          </a:p>
        </p:txBody>
      </p:sp>
      <p:sp>
        <p:nvSpPr>
          <p:cNvPr id="12" name="Rectangle 11"/>
          <p:cNvSpPr/>
          <p:nvPr/>
        </p:nvSpPr>
        <p:spPr>
          <a:xfrm>
            <a:off x="229905" y="1330378"/>
            <a:ext cx="8653413" cy="307777"/>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Запрет на поштучную торговлю</a:t>
            </a:r>
          </a:p>
        </p:txBody>
      </p:sp>
      <p:sp>
        <p:nvSpPr>
          <p:cNvPr id="22" name="Action Button: Back or Previous 21">
            <a:hlinkClick r:id="rId4" action="ppaction://hlinksldjump" highlightClick="1"/>
          </p:cNvPr>
          <p:cNvSpPr/>
          <p:nvPr/>
        </p:nvSpPr>
        <p:spPr bwMode="auto">
          <a:xfrm>
            <a:off x="8794834" y="6120537"/>
            <a:ext cx="277648" cy="304582"/>
          </a:xfrm>
          <a:prstGeom prst="actionButtonBackPrevious">
            <a:avLst/>
          </a:prstGeom>
          <a:solidFill>
            <a:schemeClr val="accent6">
              <a:lumMod val="60000"/>
              <a:lumOff val="4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a:ln>
                <a:noFill/>
              </a:ln>
              <a:solidFill>
                <a:schemeClr val="tx1"/>
              </a:solidFill>
              <a:effectLst/>
              <a:latin typeface="Arial Unicode MS" pitchFamily="34" charset="-128"/>
            </a:endParaRPr>
          </a:p>
        </p:txBody>
      </p:sp>
      <p:grpSp>
        <p:nvGrpSpPr>
          <p:cNvPr id="8" name="Group 7"/>
          <p:cNvGrpSpPr/>
          <p:nvPr/>
        </p:nvGrpSpPr>
        <p:grpSpPr>
          <a:xfrm>
            <a:off x="5480692" y="1016209"/>
            <a:ext cx="1542629" cy="1070765"/>
            <a:chOff x="2170472" y="3933056"/>
            <a:chExt cx="2788392" cy="1871860"/>
          </a:xfrm>
        </p:grpSpPr>
        <p:pic>
          <p:nvPicPr>
            <p:cNvPr id="102402" name="Picture 2" descr="Картинки по запросу пачка сигарет"/>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2170472" y="3933056"/>
              <a:ext cx="2788392" cy="1871860"/>
            </a:xfrm>
            <a:prstGeom prst="rect">
              <a:avLst/>
            </a:prstGeom>
            <a:noFill/>
            <a:extLst>
              <a:ext uri="{909E8E84-426E-40DD-AFC4-6F175D3DCCD1}">
                <a14:hiddenFill xmlns:a14="http://schemas.microsoft.com/office/drawing/2010/main" xmlns="">
                  <a:solidFill>
                    <a:srgbClr val="FFFFFF"/>
                  </a:solidFill>
                </a14:hiddenFill>
              </a:ext>
            </a:extLst>
          </p:spPr>
        </p:pic>
        <p:pic>
          <p:nvPicPr>
            <p:cNvPr id="23" name="Picture 2" descr="C:\Users\novokreschenov\AppData\Local\Microsoft\Windows\Temporary Internet Files\Content.IE5\8QW6HEU5\MC900432537[1].pn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4142326" y="3933056"/>
              <a:ext cx="375303" cy="3851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24" name="Rectangle 23"/>
          <p:cNvSpPr/>
          <p:nvPr/>
        </p:nvSpPr>
        <p:spPr>
          <a:xfrm>
            <a:off x="229905" y="1933085"/>
            <a:ext cx="8653413" cy="307777"/>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Запрет на торговлю сосательным табаком, насваем</a:t>
            </a:r>
          </a:p>
        </p:txBody>
      </p:sp>
      <p:pic>
        <p:nvPicPr>
          <p:cNvPr id="102404" name="Picture 4" descr="Снюс: жевательный враг"/>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6948264" y="1638155"/>
            <a:ext cx="1663452" cy="1209784"/>
          </a:xfrm>
          <a:prstGeom prst="rect">
            <a:avLst/>
          </a:prstGeom>
          <a:noFill/>
          <a:extLst>
            <a:ext uri="{909E8E84-426E-40DD-AFC4-6F175D3DCCD1}">
              <a14:hiddenFill xmlns:a14="http://schemas.microsoft.com/office/drawing/2010/main" xmlns="">
                <a:solidFill>
                  <a:srgbClr val="FFFFFF"/>
                </a:solidFill>
              </a14:hiddenFill>
            </a:ext>
          </a:extLst>
        </p:spPr>
      </p:pic>
      <p:pic>
        <p:nvPicPr>
          <p:cNvPr id="26" name="Picture 2" descr="C:\Users\novokreschenov\AppData\Local\Microsoft\Windows\Temporary Internet Files\Content.IE5\8QW6HEU5\MC900432537[1].pn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7308304" y="1781215"/>
            <a:ext cx="297923" cy="3057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7" name="Rectangle 26"/>
          <p:cNvSpPr/>
          <p:nvPr/>
        </p:nvSpPr>
        <p:spPr>
          <a:xfrm>
            <a:off x="207004" y="4622380"/>
            <a:ext cx="8653413" cy="523220"/>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Запрет на продажу и производство товаров , не являющихся сигаретами,  с  использованием товарного знака, нанесенного на табачные изделия.</a:t>
            </a:r>
          </a:p>
        </p:txBody>
      </p:sp>
      <p:pic>
        <p:nvPicPr>
          <p:cNvPr id="102406" name="Picture 6" descr="Картинки по запросу зажигалка сигарета"/>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3336294" y="3142598"/>
            <a:ext cx="1240787" cy="1240787"/>
          </a:xfrm>
          <a:prstGeom prst="rect">
            <a:avLst/>
          </a:prstGeom>
          <a:noFill/>
          <a:extLst>
            <a:ext uri="{909E8E84-426E-40DD-AFC4-6F175D3DCCD1}">
              <a14:hiddenFill xmlns:a14="http://schemas.microsoft.com/office/drawing/2010/main" xmlns="">
                <a:solidFill>
                  <a:srgbClr val="FFFFFF"/>
                </a:solidFill>
              </a14:hiddenFill>
            </a:ext>
          </a:extLst>
        </p:spPr>
      </p:pic>
      <p:pic>
        <p:nvPicPr>
          <p:cNvPr id="30" name="Picture 2" descr="C:\Users\novokreschenov\AppData\Local\Microsoft\Windows\Temporary Internet Files\Content.IE5\8QW6HEU5\MC900432537[1].pn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4084196" y="3191735"/>
            <a:ext cx="297923" cy="3057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1" name="Picture 2" descr="C:\Users\novokreschenov\AppData\Local\Microsoft\Windows\Temporary Internet Files\Content.IE5\8QW6HEU5\MC900432537[1].pn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6081926" y="3179231"/>
            <a:ext cx="297923" cy="3057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 name="Rectangle 19"/>
          <p:cNvSpPr/>
          <p:nvPr/>
        </p:nvSpPr>
        <p:spPr>
          <a:xfrm>
            <a:off x="194328" y="5355130"/>
            <a:ext cx="8653413" cy="523220"/>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Розничная торговля табачными изделиями, упакованными в одну потребительскую тару (упаковку) с  иными товарами. </a:t>
            </a:r>
          </a:p>
        </p:txBody>
      </p:sp>
      <p:sp>
        <p:nvSpPr>
          <p:cNvPr id="21" name="Rectangle 20"/>
          <p:cNvSpPr/>
          <p:nvPr/>
        </p:nvSpPr>
        <p:spPr>
          <a:xfrm>
            <a:off x="229904" y="6200238"/>
            <a:ext cx="8653413" cy="307777"/>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Скидки с цены табачных изделий запрещены. </a:t>
            </a:r>
          </a:p>
        </p:txBody>
      </p:sp>
      <p:sp>
        <p:nvSpPr>
          <p:cNvPr id="4" name="Rectangle 3"/>
          <p:cNvSpPr/>
          <p:nvPr/>
        </p:nvSpPr>
        <p:spPr>
          <a:xfrm>
            <a:off x="207004" y="2878773"/>
            <a:ext cx="8381812" cy="523220"/>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Использование и имитация табачного изделия  при производстве и продажи товаров, не являющихся табачными изделиями</a:t>
            </a:r>
            <a:endParaRPr lang="ru-RU" sz="1400" dirty="0"/>
          </a:p>
        </p:txBody>
      </p:sp>
    </p:spTree>
    <p:extLst>
      <p:ext uri="{BB962C8B-B14F-4D97-AF65-F5344CB8AC3E}">
        <p14:creationId xmlns:p14="http://schemas.microsoft.com/office/powerpoint/2010/main" xmlns="" val="17743596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8623"/>
            <a:ext cx="6840760" cy="996874"/>
          </a:xfr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r>
              <a:rPr lang="ru-RU" b="1" dirty="0">
                <a:latin typeface="Calibri" pitchFamily="34" charset="0"/>
                <a:cs typeface="Calibri" pitchFamily="34" charset="0"/>
              </a:rPr>
              <a:t>Запрет на рекламу</a:t>
            </a:r>
            <a:br>
              <a:rPr lang="ru-RU" b="1" dirty="0">
                <a:latin typeface="Calibri" pitchFamily="34" charset="0"/>
                <a:cs typeface="Calibri" pitchFamily="34" charset="0"/>
              </a:rPr>
            </a:br>
            <a:r>
              <a:rPr lang="ru-RU" b="1" dirty="0">
                <a:latin typeface="Calibri" pitchFamily="34" charset="0"/>
                <a:cs typeface="Calibri" pitchFamily="34" charset="0"/>
              </a:rPr>
              <a:t>Демонстрация продукта только по требованию покупателя</a:t>
            </a:r>
            <a:br>
              <a:rPr lang="ru-RU" b="1" dirty="0">
                <a:latin typeface="Calibri" pitchFamily="34" charset="0"/>
                <a:cs typeface="Calibri" pitchFamily="34" charset="0"/>
              </a:rPr>
            </a:br>
            <a:endParaRPr lang="ru-RU" b="1" dirty="0">
              <a:latin typeface="Calibri" pitchFamily="34" charset="0"/>
              <a:cs typeface="Calibri" pitchFamily="34" charset="0"/>
            </a:endParaRPr>
          </a:p>
        </p:txBody>
      </p:sp>
      <p:sp>
        <p:nvSpPr>
          <p:cNvPr id="12" name="Rectangle 11"/>
          <p:cNvSpPr/>
          <p:nvPr/>
        </p:nvSpPr>
        <p:spPr>
          <a:xfrm>
            <a:off x="229905" y="1330378"/>
            <a:ext cx="8653413" cy="307777"/>
          </a:xfrm>
          <a:prstGeom prst="rect">
            <a:avLst/>
          </a:prstGeom>
        </p:spPr>
        <p:txBody>
          <a:bodyPr wrap="square">
            <a:spAutoFit/>
          </a:bodyPr>
          <a:lstStyle/>
          <a:p>
            <a:r>
              <a:rPr lang="ru-RU" sz="1400" b="1" u="sng" dirty="0">
                <a:solidFill>
                  <a:schemeClr val="accent6">
                    <a:lumMod val="75000"/>
                  </a:schemeClr>
                </a:solidFill>
                <a:latin typeface="Calibri" pitchFamily="34" charset="0"/>
                <a:cs typeface="Calibri" pitchFamily="34" charset="0"/>
              </a:rPr>
              <a:t>Запрет на открытую выкладку:</a:t>
            </a:r>
          </a:p>
        </p:txBody>
      </p:sp>
      <p:sp>
        <p:nvSpPr>
          <p:cNvPr id="22" name="Action Button: Back or Previous 21">
            <a:hlinkClick r:id="rId3" action="ppaction://hlinksldjump" highlightClick="1"/>
          </p:cNvPr>
          <p:cNvSpPr/>
          <p:nvPr/>
        </p:nvSpPr>
        <p:spPr bwMode="auto">
          <a:xfrm>
            <a:off x="8794834" y="6120537"/>
            <a:ext cx="277648" cy="304582"/>
          </a:xfrm>
          <a:prstGeom prst="actionButtonBackPrevious">
            <a:avLst/>
          </a:prstGeom>
          <a:solidFill>
            <a:schemeClr val="accent6">
              <a:lumMod val="60000"/>
              <a:lumOff val="4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a:ln>
                <a:noFill/>
              </a:ln>
              <a:solidFill>
                <a:schemeClr val="tx1"/>
              </a:solidFill>
              <a:effectLst/>
              <a:latin typeface="Arial Unicode MS" pitchFamily="34" charset="-128"/>
            </a:endParaRPr>
          </a:p>
        </p:txBody>
      </p:sp>
      <p:pic>
        <p:nvPicPr>
          <p:cNvPr id="25" name="Picture 2"/>
          <p:cNvPicPr>
            <a:picLocks noChangeAspect="1" noChangeArrowheads="1"/>
          </p:cNvPicPr>
          <p:nvPr/>
        </p:nvPicPr>
        <p:blipFill rotWithShape="1">
          <a:blip r:embed="rId4" cstate="screen">
            <a:extLst>
              <a:ext uri="{28A0092B-C50C-407E-A947-70E740481C1C}">
                <a14:useLocalDpi xmlns:a14="http://schemas.microsoft.com/office/drawing/2010/main" xmlns=""/>
              </a:ext>
            </a:extLst>
          </a:blip>
          <a:stretch/>
        </p:blipFill>
        <p:spPr bwMode="auto">
          <a:xfrm>
            <a:off x="1637795" y="5437404"/>
            <a:ext cx="1072538" cy="788882"/>
          </a:xfrm>
          <a:prstGeom prst="rect">
            <a:avLst/>
          </a:prstGeom>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grpSp>
        <p:nvGrpSpPr>
          <p:cNvPr id="28" name="Group 27"/>
          <p:cNvGrpSpPr/>
          <p:nvPr/>
        </p:nvGrpSpPr>
        <p:grpSpPr>
          <a:xfrm>
            <a:off x="396567" y="3643973"/>
            <a:ext cx="834484" cy="1618450"/>
            <a:chOff x="2217440" y="2318512"/>
            <a:chExt cx="823356" cy="2350918"/>
          </a:xfrm>
        </p:grpSpPr>
        <p:pic>
          <p:nvPicPr>
            <p:cNvPr id="29" name="Picture 2" descr="H:\group\Commerce\Trade\TMBD_IT01TM\IT.01.TM.06 Merchandising\IT.01.TM.06 RCD\WG 04 Merchandising\05 Photo\! Для Каталогов БАТ\Макеты\BWD\DMR\BWD 11х10 А2 black.png"/>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auto">
            <a:xfrm>
              <a:off x="2217440" y="2318512"/>
              <a:ext cx="823356" cy="2350918"/>
            </a:xfrm>
            <a:prstGeom prst="rect">
              <a:avLst/>
            </a:prstGeom>
            <a:noFill/>
            <a:extLst>
              <a:ext uri="{909E8E84-426E-40DD-AFC4-6F175D3DCCD1}">
                <a14:hiddenFill xmlns:a14="http://schemas.microsoft.com/office/drawing/2010/main" xmlns="">
                  <a:solidFill>
                    <a:srgbClr val="FFFFFF"/>
                  </a:solidFill>
                </a14:hiddenFill>
              </a:ext>
            </a:extLst>
          </p:spPr>
        </p:pic>
        <p:pic>
          <p:nvPicPr>
            <p:cNvPr id="32" name="Picture 5"/>
            <p:cNvPicPr>
              <a:picLocks noChangeAspect="1" noChangeArrowheads="1"/>
            </p:cNvPicPr>
            <p:nvPr/>
          </p:nvPicPr>
          <p:blipFill>
            <a:blip r:embed="rId6" cstate="screen">
              <a:extLst>
                <a:ext uri="{28A0092B-C50C-407E-A947-70E740481C1C}">
                  <a14:useLocalDpi xmlns:a14="http://schemas.microsoft.com/office/drawing/2010/main" xmlns=""/>
                </a:ext>
              </a:extLst>
            </a:blip>
            <a:srcRect/>
            <a:stretch>
              <a:fillRect/>
            </a:stretch>
          </p:blipFill>
          <p:spPr bwMode="auto">
            <a:xfrm>
              <a:off x="2450466" y="2819426"/>
              <a:ext cx="178652" cy="2805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3" name="Picture 2"/>
            <p:cNvPicPr>
              <a:picLocks noChangeAspect="1" noChangeArrowheads="1"/>
            </p:cNvPicPr>
            <p:nvPr/>
          </p:nvPicPr>
          <p:blipFill>
            <a:blip r:embed="rId7" cstate="screen">
              <a:extLst>
                <a:ext uri="{28A0092B-C50C-407E-A947-70E740481C1C}">
                  <a14:useLocalDpi xmlns:a14="http://schemas.microsoft.com/office/drawing/2010/main" xmlns=""/>
                </a:ext>
              </a:extLst>
            </a:blip>
            <a:srcRect/>
            <a:stretch>
              <a:fillRect/>
            </a:stretch>
          </p:blipFill>
          <p:spPr bwMode="auto">
            <a:xfrm rot="600000">
              <a:off x="2502311" y="2382732"/>
              <a:ext cx="487220" cy="3803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pic>
        <p:nvPicPr>
          <p:cNvPr id="34" name="Picture 2" descr="Y:\group\Marketing\Business Development\Shopper Marketing_IT.01.TM.06\00_Merchandising_IT.01.TM.06\WG 05 POSM\03 Photo from activities\02_2014\С'03 Kent 2.5\Activity\Center\Excellent Execution\6.jpg"/>
          <p:cNvPicPr>
            <a:picLocks noChangeAspect="1" noChangeArrowheads="1"/>
          </p:cNvPicPr>
          <p:nvPr/>
        </p:nvPicPr>
        <p:blipFill rotWithShape="1">
          <a:blip r:embed="rId8" cstate="screen">
            <a:extLst>
              <a:ext uri="{28A0092B-C50C-407E-A947-70E740481C1C}">
                <a14:useLocalDpi xmlns:a14="http://schemas.microsoft.com/office/drawing/2010/main" xmlns=""/>
              </a:ext>
            </a:extLst>
          </a:blip>
          <a:srcRect r="81"/>
          <a:stretch/>
        </p:blipFill>
        <p:spPr bwMode="auto">
          <a:xfrm>
            <a:off x="416042" y="5301208"/>
            <a:ext cx="997261" cy="1353708"/>
          </a:xfrm>
          <a:prstGeom prst="roundRect">
            <a:avLst>
              <a:gd name="adj" fmla="val 8594"/>
            </a:avLst>
          </a:prstGeom>
          <a:solidFill>
            <a:srgbClr val="FFFFFF">
              <a:shade val="85000"/>
            </a:srgbClr>
          </a:solidFill>
          <a:ln>
            <a:noFill/>
          </a:ln>
          <a:effectLst/>
          <a:extLst/>
        </p:spPr>
      </p:pic>
      <p:grpSp>
        <p:nvGrpSpPr>
          <p:cNvPr id="35" name="Group 34"/>
          <p:cNvGrpSpPr/>
          <p:nvPr/>
        </p:nvGrpSpPr>
        <p:grpSpPr>
          <a:xfrm>
            <a:off x="1699340" y="3706551"/>
            <a:ext cx="905887" cy="905915"/>
            <a:chOff x="574844" y="1633038"/>
            <a:chExt cx="2215836" cy="2011986"/>
          </a:xfrm>
        </p:grpSpPr>
        <p:pic>
          <p:nvPicPr>
            <p:cNvPr id="36" name="Picture 2" descr="\\rumslf201\shared\group\Marketing\Business Development\Shopper Marketing_IT.01.TM.06\00_Merchandising_IT.01.TM.06\WG 04 Merchandising\18 Dark Market\00_Good picz\OHD-Aquarium Black-2013-Render_cam-01b.png"/>
            <p:cNvPicPr>
              <a:picLocks noChangeAspect="1" noChangeArrowheads="1"/>
            </p:cNvPicPr>
            <p:nvPr/>
          </p:nvPicPr>
          <p:blipFill>
            <a:blip r:embed="rId9" cstate="screen">
              <a:extLst>
                <a:ext uri="{28A0092B-C50C-407E-A947-70E740481C1C}">
                  <a14:useLocalDpi xmlns:a14="http://schemas.microsoft.com/office/drawing/2010/main" xmlns=""/>
                </a:ext>
              </a:extLst>
            </a:blip>
            <a:srcRect/>
            <a:stretch>
              <a:fillRect/>
            </a:stretch>
          </p:blipFill>
          <p:spPr bwMode="auto">
            <a:xfrm>
              <a:off x="574844" y="1633039"/>
              <a:ext cx="2196956" cy="2011985"/>
            </a:xfrm>
            <a:prstGeom prst="rect">
              <a:avLst/>
            </a:prstGeom>
            <a:noFill/>
            <a:extLst>
              <a:ext uri="{909E8E84-426E-40DD-AFC4-6F175D3DCCD1}">
                <a14:hiddenFill xmlns:a14="http://schemas.microsoft.com/office/drawing/2010/main" xmlns="">
                  <a:solidFill>
                    <a:srgbClr val="FFFFFF"/>
                  </a:solidFill>
                </a14:hiddenFill>
              </a:ext>
            </a:extLst>
          </p:spPr>
        </p:pic>
        <p:pic>
          <p:nvPicPr>
            <p:cNvPr id="37" name="Picture 2"/>
            <p:cNvPicPr>
              <a:picLocks noChangeAspect="1" noChangeArrowheads="1"/>
            </p:cNvPicPr>
            <p:nvPr/>
          </p:nvPicPr>
          <p:blipFill>
            <a:blip r:embed="rId10" cstate="screen">
              <a:extLst>
                <a:ext uri="{28A0092B-C50C-407E-A947-70E740481C1C}">
                  <a14:useLocalDpi xmlns:a14="http://schemas.microsoft.com/office/drawing/2010/main" xmlns=""/>
                </a:ext>
              </a:extLst>
            </a:blip>
            <a:srcRect/>
            <a:stretch>
              <a:fillRect/>
            </a:stretch>
          </p:blipFill>
          <p:spPr bwMode="auto">
            <a:xfrm rot="413620">
              <a:off x="1134725" y="2738176"/>
              <a:ext cx="1603599" cy="545352"/>
            </a:xfrm>
            <a:prstGeom prst="rect">
              <a:avLst/>
            </a:prstGeom>
            <a:noFill/>
            <a:ln>
              <a:noFill/>
            </a:ln>
            <a:effectLst/>
            <a:scene3d>
              <a:camera prst="isometricOffAxis1Right">
                <a:rot lat="1080000" lon="20039998" rev="21599992"/>
              </a:camera>
              <a:lightRig rig="threePt" dir="t"/>
            </a:scene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8" name="Picture 2" descr="\\rumslf201\shared\group\Marketing\Business Development\Shopper Marketing_IT.01.TM.06\00_Merchandising_IT.01.TM.06\WG 04 Merchandising\18 Dark Market\00_Good picz\OHD-Aquarium Black-2013-Render_cam-01b.png"/>
            <p:cNvPicPr>
              <a:picLocks noChangeAspect="1" noChangeArrowheads="1"/>
            </p:cNvPicPr>
            <p:nvPr/>
          </p:nvPicPr>
          <p:blipFill>
            <a:blip r:embed="rId11" cstate="screen">
              <a:extLst>
                <a:ext uri="{BEBA8EAE-BF5A-486C-A8C5-ECC9F3942E4B}">
                  <a14:imgProps xmlns:a14="http://schemas.microsoft.com/office/drawing/2010/main" xmlns="">
                    <a14:imgLayer r:embed="rId12">
                      <a14:imgEffect>
                        <a14:backgroundRemoval t="251" b="100000" l="0" r="100000">
                          <a14:foregroundMark x1="31436" y1="7519" x2="93069" y2="14787"/>
                          <a14:foregroundMark x1="97277" y1="31078" x2="97772" y2="52130"/>
                          <a14:foregroundMark x1="95545" y1="78195" x2="89109" y2="88972"/>
                          <a14:foregroundMark x1="95050" y1="87218" x2="90594" y2="80702"/>
                          <a14:foregroundMark x1="94059" y1="85464" x2="92574" y2="74937"/>
                          <a14:foregroundMark x1="94802" y1="85965" x2="94554" y2="79699"/>
                          <a14:foregroundMark x1="95297" y1="74185" x2="96535" y2="58647"/>
                          <a14:backgroundMark x1="35396" y1="62155" x2="83911" y2="66917"/>
                          <a14:backgroundMark x1="90842" y1="59398" x2="50000" y2="58145"/>
                          <a14:backgroundMark x1="31188" y1="59398" x2="31931" y2="81704"/>
                          <a14:backgroundMark x1="33911" y1="58145" x2="36139" y2="57895"/>
                          <a14:backgroundMark x1="32921" y1="57644" x2="32921" y2="57644"/>
                          <a14:backgroundMark x1="44059" y1="57393" x2="31683" y2="57644"/>
                          <a14:backgroundMark x1="28713" y1="82456" x2="38366" y2="78195"/>
                          <a14:backgroundMark x1="92822" y1="74937" x2="87624" y2="75188"/>
                        </a14:backgroundRemoval>
                      </a14:imgEffect>
                    </a14:imgLayer>
                  </a14:imgProps>
                </a:ext>
                <a:ext uri="{28A0092B-C50C-407E-A947-70E740481C1C}">
                  <a14:useLocalDpi xmlns:a14="http://schemas.microsoft.com/office/drawing/2010/main" xmlns=""/>
                </a:ext>
              </a:extLst>
            </a:blip>
            <a:srcRect/>
            <a:stretch>
              <a:fillRect/>
            </a:stretch>
          </p:blipFill>
          <p:spPr bwMode="auto">
            <a:xfrm>
              <a:off x="593724" y="1633038"/>
              <a:ext cx="2196956" cy="2011985"/>
            </a:xfrm>
            <a:prstGeom prst="rect">
              <a:avLst/>
            </a:prstGeom>
            <a:noFill/>
            <a:extLst>
              <a:ext uri="{909E8E84-426E-40DD-AFC4-6F175D3DCCD1}">
                <a14:hiddenFill xmlns:a14="http://schemas.microsoft.com/office/drawing/2010/main" xmlns="">
                  <a:solidFill>
                    <a:srgbClr val="FFFFFF"/>
                  </a:solidFill>
                </a14:hiddenFill>
              </a:ext>
            </a:extLst>
          </p:spPr>
        </p:pic>
      </p:grpSp>
      <p:pic>
        <p:nvPicPr>
          <p:cNvPr id="39" name="Picture 2" descr="C:\Users\novokreschenov\AppData\Local\Microsoft\Windows\Temporary Internet Files\Content.IE5\8QW6HEU5\MC900432537[1].png"/>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1060263" y="3556928"/>
            <a:ext cx="297923" cy="3057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 name="Picture 2" descr="C:\Users\novokreschenov\AppData\Local\Microsoft\Windows\Temporary Internet Files\Content.IE5\8QW6HEU5\MC900432537[1].png"/>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2437843" y="3662499"/>
            <a:ext cx="297923" cy="3057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0" name="Picture 2" descr="C:\Users\novokreschenov\AppData\Local\Microsoft\Windows\Temporary Internet Files\Content.IE5\8QW6HEU5\MC900432537[1].png"/>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2456266" y="5313094"/>
            <a:ext cx="297923" cy="3057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 name="Picture 2" descr="C:\Users\novokreschenov\AppData\Local\Microsoft\Windows\Temporary Internet Files\Content.IE5\8QW6HEU5\MC900432537[1].png"/>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1193844" y="5131645"/>
            <a:ext cx="297923" cy="3057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2" name="Picture 5"/>
          <p:cNvPicPr>
            <a:picLocks noChangeAspect="1" noChangeArrowheads="1"/>
          </p:cNvPicPr>
          <p:nvPr/>
        </p:nvPicPr>
        <p:blipFill>
          <a:blip r:embed="rId14">
            <a:extLst>
              <a:ext uri="{28A0092B-C50C-407E-A947-70E740481C1C}">
                <a14:useLocalDpi xmlns:a14="http://schemas.microsoft.com/office/drawing/2010/main" xmlns="" val="0"/>
              </a:ext>
            </a:extLst>
          </a:blip>
          <a:srcRect/>
          <a:stretch>
            <a:fillRect/>
          </a:stretch>
        </p:blipFill>
        <p:spPr bwMode="auto">
          <a:xfrm>
            <a:off x="4451444" y="3482834"/>
            <a:ext cx="1630216" cy="329762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7" name="Right Arrow 2"/>
          <p:cNvSpPr/>
          <p:nvPr/>
        </p:nvSpPr>
        <p:spPr>
          <a:xfrm>
            <a:off x="3294814" y="4397247"/>
            <a:ext cx="767999" cy="560895"/>
          </a:xfrm>
          <a:prstGeom prst="rightArrow">
            <a:avLst/>
          </a:prstGeom>
          <a:solidFill>
            <a:srgbClr val="FFFFFF"/>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ru-RU" sz="1800" kern="0">
              <a:solidFill>
                <a:sysClr val="windowText" lastClr="000000"/>
              </a:solidFill>
            </a:endParaRPr>
          </a:p>
        </p:txBody>
      </p:sp>
      <p:sp>
        <p:nvSpPr>
          <p:cNvPr id="4" name="Rectangle 3"/>
          <p:cNvSpPr/>
          <p:nvPr/>
        </p:nvSpPr>
        <p:spPr>
          <a:xfrm>
            <a:off x="213594" y="1652638"/>
            <a:ext cx="8669723" cy="276999"/>
          </a:xfrm>
          <a:prstGeom prst="rect">
            <a:avLst/>
          </a:prstGeom>
        </p:spPr>
        <p:txBody>
          <a:bodyPr wrap="square">
            <a:spAutoFit/>
          </a:bodyPr>
          <a:lstStyle/>
          <a:p>
            <a:r>
              <a:rPr lang="ru-RU" sz="1200" dirty="0">
                <a:solidFill>
                  <a:schemeClr val="tx1">
                    <a:lumMod val="75000"/>
                  </a:schemeClr>
                </a:solidFill>
                <a:latin typeface="Calibri" pitchFamily="34" charset="0"/>
                <a:cs typeface="Calibri" pitchFamily="34" charset="0"/>
              </a:rPr>
              <a:t>Выдержки из статьи 19 «Ограничения торговли табачной продукцией и табачными изделиями» :</a:t>
            </a:r>
          </a:p>
        </p:txBody>
      </p:sp>
      <p:sp>
        <p:nvSpPr>
          <p:cNvPr id="5" name="Rectangle 4"/>
          <p:cNvSpPr/>
          <p:nvPr/>
        </p:nvSpPr>
        <p:spPr>
          <a:xfrm>
            <a:off x="213594" y="1863036"/>
            <a:ext cx="8462862" cy="1661993"/>
          </a:xfrm>
          <a:prstGeom prst="rect">
            <a:avLst/>
          </a:prstGeom>
        </p:spPr>
        <p:txBody>
          <a:bodyPr wrap="square" tIns="0" bIns="0">
            <a:spAutoFit/>
          </a:bodyPr>
          <a:lstStyle/>
          <a:p>
            <a:pPr indent="457200" algn="just">
              <a:spcAft>
                <a:spcPts val="0"/>
              </a:spcAft>
            </a:pPr>
            <a:r>
              <a:rPr lang="ru-RU" sz="1200" kern="500" dirty="0">
                <a:solidFill>
                  <a:schemeClr val="tx1">
                    <a:lumMod val="75000"/>
                  </a:schemeClr>
                </a:solidFill>
                <a:latin typeface="Calibri" pitchFamily="34" charset="0"/>
                <a:cs typeface="Calibri" pitchFamily="34" charset="0"/>
              </a:rPr>
              <a:t>4. Запрещается розничная торговля табачной продукцией с выкладкой и демонстрацией табачной продукции в торговом объекте, за исключением случая, предусмотренного частью 5 настоящей статьи.</a:t>
            </a:r>
          </a:p>
          <a:p>
            <a:pPr indent="457200" algn="just">
              <a:spcAft>
                <a:spcPts val="0"/>
              </a:spcAft>
            </a:pPr>
            <a:r>
              <a:rPr lang="ru-RU" sz="1200" kern="500" dirty="0">
                <a:solidFill>
                  <a:schemeClr val="tx1">
                    <a:lumMod val="75000"/>
                  </a:schemeClr>
                </a:solidFill>
                <a:latin typeface="Calibri" pitchFamily="34" charset="0"/>
                <a:cs typeface="Calibri" pitchFamily="34" charset="0"/>
              </a:rPr>
              <a:t>5. Информация о табачной продукции, предлагаемой для розничной торговли, доводится продавцом в соответствии с законодательством Российской Федерации о защите прав потребителей до сведения покупателей посредством размещения в торговом зале перечня продаваемой табачной продукции, составленного одинаковыми буквами черного цвета на белом фоне в алфавитном порядке с указанием цены без использования каких-либо графических изображений и картинок. Демонстрация табачной продукции покупателю в торговом объекте может осуществляться по его требованию после ознакомления с перечнем продаваемой табачной продукции с учетом требований статьи 20 настоящего Федерального закона.</a:t>
            </a:r>
          </a:p>
        </p:txBody>
      </p:sp>
      <p:sp>
        <p:nvSpPr>
          <p:cNvPr id="48" name="Rectangle 47"/>
          <p:cNvSpPr/>
          <p:nvPr/>
        </p:nvSpPr>
        <p:spPr>
          <a:xfrm>
            <a:off x="-1859640" y="2527839"/>
            <a:ext cx="8594966" cy="430887"/>
          </a:xfrm>
          <a:prstGeom prst="rect">
            <a:avLst/>
          </a:prstGeom>
        </p:spPr>
        <p:txBody>
          <a:bodyPr wrap="square">
            <a:spAutoFit/>
          </a:bodyPr>
          <a:lstStyle/>
          <a:p>
            <a:pPr lvl="0">
              <a:defRPr/>
            </a:pPr>
            <a:endParaRPr lang="ru-RU" sz="1100" b="1" dirty="0">
              <a:solidFill>
                <a:schemeClr val="tx1">
                  <a:lumMod val="75000"/>
                </a:schemeClr>
              </a:solidFill>
              <a:latin typeface="Calibri" pitchFamily="34" charset="0"/>
              <a:cs typeface="Calibri" pitchFamily="34" charset="0"/>
            </a:endParaRPr>
          </a:p>
          <a:p>
            <a:endParaRPr lang="ru-RU" sz="1100" b="1" dirty="0">
              <a:solidFill>
                <a:schemeClr val="tx1">
                  <a:lumMod val="75000"/>
                </a:schemeClr>
              </a:solidFill>
              <a:latin typeface="Calibri" pitchFamily="34" charset="0"/>
              <a:cs typeface="Calibri" pitchFamily="34" charset="0"/>
            </a:endParaRPr>
          </a:p>
        </p:txBody>
      </p:sp>
      <p:pic>
        <p:nvPicPr>
          <p:cNvPr id="49" name="Picture 2" descr="H:\group\Marketing\Business Development\Shopper Marketing_IT.01.TM.06\00_Merchandising_IT.01.TM.06\WG 04 Merchandising\02 Equipment's catalog\2015\02_Designs\RDB_OHD_SS_3x20_Silver_v1-2015-Render_cam-01-2.png"/>
          <p:cNvPicPr>
            <a:picLocks noChangeAspect="1" noChangeArrowheads="1"/>
          </p:cNvPicPr>
          <p:nvPr/>
        </p:nvPicPr>
        <p:blipFill>
          <a:blip r:embed="rId15" cstate="email">
            <a:extLst>
              <a:ext uri="{28A0092B-C50C-407E-A947-70E740481C1C}">
                <a14:useLocalDpi xmlns:a14="http://schemas.microsoft.com/office/drawing/2010/main" xmlns="" val="0"/>
              </a:ext>
            </a:extLst>
          </a:blip>
          <a:srcRect/>
          <a:stretch>
            <a:fillRect/>
          </a:stretch>
        </p:blipFill>
        <p:spPr bwMode="auto">
          <a:xfrm>
            <a:off x="6412254" y="3756849"/>
            <a:ext cx="2147578" cy="179343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442461797"/>
      </p:ext>
    </p:extLst>
  </p:cSld>
  <p:clrMapOvr>
    <a:masterClrMapping/>
  </p:clrMapOvr>
</p:sld>
</file>

<file path=ppt/theme/theme1.xml><?xml version="1.0" encoding="utf-8"?>
<a:theme xmlns:a="http://schemas.openxmlformats.org/drawingml/2006/main" name="Default Design">
  <a:themeElements>
    <a:clrScheme name="Default Design 1">
      <a:dk1>
        <a:srgbClr val="000080"/>
      </a:dk1>
      <a:lt1>
        <a:srgbClr val="FFFFFF"/>
      </a:lt1>
      <a:dk2>
        <a:srgbClr val="000080"/>
      </a:dk2>
      <a:lt2>
        <a:srgbClr val="E1EFFC"/>
      </a:lt2>
      <a:accent1>
        <a:srgbClr val="FFBB00"/>
      </a:accent1>
      <a:accent2>
        <a:srgbClr val="000080"/>
      </a:accent2>
      <a:accent3>
        <a:srgbClr val="FFFFFF"/>
      </a:accent3>
      <a:accent4>
        <a:srgbClr val="00006C"/>
      </a:accent4>
      <a:accent5>
        <a:srgbClr val="FFDAAA"/>
      </a:accent5>
      <a:accent6>
        <a:srgbClr val="000073"/>
      </a:accent6>
      <a:hlink>
        <a:srgbClr val="009999"/>
      </a:hlink>
      <a:folHlink>
        <a:srgbClr val="99CC00"/>
      </a:folHlink>
    </a:clrScheme>
    <a:fontScheme name="Default Desig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80"/>
        </a:dk1>
        <a:lt1>
          <a:srgbClr val="FFFFFF"/>
        </a:lt1>
        <a:dk2>
          <a:srgbClr val="000080"/>
        </a:dk2>
        <a:lt2>
          <a:srgbClr val="E1EFFC"/>
        </a:lt2>
        <a:accent1>
          <a:srgbClr val="FFBB00"/>
        </a:accent1>
        <a:accent2>
          <a:srgbClr val="000080"/>
        </a:accent2>
        <a:accent3>
          <a:srgbClr val="FFFFFF"/>
        </a:accent3>
        <a:accent4>
          <a:srgbClr val="00006C"/>
        </a:accent4>
        <a:accent5>
          <a:srgbClr val="FFDAAA"/>
        </a:accent5>
        <a:accent6>
          <a:srgbClr val="000073"/>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3">
      <a:dk1>
        <a:srgbClr val="000080"/>
      </a:dk1>
      <a:lt1>
        <a:srgbClr val="FFFFFF"/>
      </a:lt1>
      <a:dk2>
        <a:srgbClr val="000080"/>
      </a:dk2>
      <a:lt2>
        <a:srgbClr val="E1EFFC"/>
      </a:lt2>
      <a:accent1>
        <a:srgbClr val="FFBB00"/>
      </a:accent1>
      <a:accent2>
        <a:srgbClr val="000080"/>
      </a:accent2>
      <a:accent3>
        <a:srgbClr val="FFFFFF"/>
      </a:accent3>
      <a:accent4>
        <a:srgbClr val="00006C"/>
      </a:accent4>
      <a:accent5>
        <a:srgbClr val="FFDAAA"/>
      </a:accent5>
      <a:accent6>
        <a:srgbClr val="000073"/>
      </a:accent6>
      <a:hlink>
        <a:srgbClr val="009999"/>
      </a:hlink>
      <a:folHlink>
        <a:srgbClr val="99CC00"/>
      </a:folHlink>
    </a:clrScheme>
    <a:fontScheme name="Custom Design">
      <a:majorFont>
        <a:latin typeface="Arial"/>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1F497D"/>
        </a:dk1>
        <a:lt1>
          <a:srgbClr val="FFFFFF"/>
        </a:lt1>
        <a:dk2>
          <a:srgbClr val="1F497D"/>
        </a:dk2>
        <a:lt2>
          <a:srgbClr val="808080"/>
        </a:lt2>
        <a:accent1>
          <a:srgbClr val="FFBB00"/>
        </a:accent1>
        <a:accent2>
          <a:srgbClr val="333399"/>
        </a:accent2>
        <a:accent3>
          <a:srgbClr val="FFFFFF"/>
        </a:accent3>
        <a:accent4>
          <a:srgbClr val="193D6A"/>
        </a:accent4>
        <a:accent5>
          <a:srgbClr val="FFDAAA"/>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1F497D"/>
        </a:dk1>
        <a:lt1>
          <a:srgbClr val="FFFFFF"/>
        </a:lt1>
        <a:dk2>
          <a:srgbClr val="1F497D"/>
        </a:dk2>
        <a:lt2>
          <a:srgbClr val="E1EFFC"/>
        </a:lt2>
        <a:accent1>
          <a:srgbClr val="FFBB00"/>
        </a:accent1>
        <a:accent2>
          <a:srgbClr val="333399"/>
        </a:accent2>
        <a:accent3>
          <a:srgbClr val="FFFFFF"/>
        </a:accent3>
        <a:accent4>
          <a:srgbClr val="193D6A"/>
        </a:accent4>
        <a:accent5>
          <a:srgbClr val="FFDAAA"/>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3">
        <a:dk1>
          <a:srgbClr val="000080"/>
        </a:dk1>
        <a:lt1>
          <a:srgbClr val="FFFFFF"/>
        </a:lt1>
        <a:dk2>
          <a:srgbClr val="000080"/>
        </a:dk2>
        <a:lt2>
          <a:srgbClr val="E1EFFC"/>
        </a:lt2>
        <a:accent1>
          <a:srgbClr val="FFBB00"/>
        </a:accent1>
        <a:accent2>
          <a:srgbClr val="000080"/>
        </a:accent2>
        <a:accent3>
          <a:srgbClr val="FFFFFF"/>
        </a:accent3>
        <a:accent4>
          <a:srgbClr val="00006C"/>
        </a:accent4>
        <a:accent5>
          <a:srgbClr val="FFDAAA"/>
        </a:accent5>
        <a:accent6>
          <a:srgbClr val="000073"/>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efault Design">
  <a:themeElements>
    <a:clrScheme name="1_Default Design 3">
      <a:dk1>
        <a:srgbClr val="000080"/>
      </a:dk1>
      <a:lt1>
        <a:srgbClr val="FFFFFF"/>
      </a:lt1>
      <a:dk2>
        <a:srgbClr val="000080"/>
      </a:dk2>
      <a:lt2>
        <a:srgbClr val="E1EFFC"/>
      </a:lt2>
      <a:accent1>
        <a:srgbClr val="FFBB00"/>
      </a:accent1>
      <a:accent2>
        <a:srgbClr val="000080"/>
      </a:accent2>
      <a:accent3>
        <a:srgbClr val="FFFFFF"/>
      </a:accent3>
      <a:accent4>
        <a:srgbClr val="00006C"/>
      </a:accent4>
      <a:accent5>
        <a:srgbClr val="FFDAAA"/>
      </a:accent5>
      <a:accent6>
        <a:srgbClr val="000073"/>
      </a:accent6>
      <a:hlink>
        <a:srgbClr val="009999"/>
      </a:hlink>
      <a:folHlink>
        <a:srgbClr val="99CC00"/>
      </a:folHlink>
    </a:clrScheme>
    <a:fontScheme name="1_Default Desig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1F497D"/>
        </a:dk1>
        <a:lt1>
          <a:srgbClr val="FFFFFF"/>
        </a:lt1>
        <a:dk2>
          <a:srgbClr val="1F497D"/>
        </a:dk2>
        <a:lt2>
          <a:srgbClr val="808080"/>
        </a:lt2>
        <a:accent1>
          <a:srgbClr val="FFBB00"/>
        </a:accent1>
        <a:accent2>
          <a:srgbClr val="333399"/>
        </a:accent2>
        <a:accent3>
          <a:srgbClr val="FFFFFF"/>
        </a:accent3>
        <a:accent4>
          <a:srgbClr val="193D6A"/>
        </a:accent4>
        <a:accent5>
          <a:srgbClr val="FFDAAA"/>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1F497D"/>
        </a:dk1>
        <a:lt1>
          <a:srgbClr val="FFFFFF"/>
        </a:lt1>
        <a:dk2>
          <a:srgbClr val="1F497D"/>
        </a:dk2>
        <a:lt2>
          <a:srgbClr val="E1EFFC"/>
        </a:lt2>
        <a:accent1>
          <a:srgbClr val="FFBB00"/>
        </a:accent1>
        <a:accent2>
          <a:srgbClr val="333399"/>
        </a:accent2>
        <a:accent3>
          <a:srgbClr val="FFFFFF"/>
        </a:accent3>
        <a:accent4>
          <a:srgbClr val="193D6A"/>
        </a:accent4>
        <a:accent5>
          <a:srgbClr val="FFDAAA"/>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3">
        <a:dk1>
          <a:srgbClr val="000080"/>
        </a:dk1>
        <a:lt1>
          <a:srgbClr val="FFFFFF"/>
        </a:lt1>
        <a:dk2>
          <a:srgbClr val="000080"/>
        </a:dk2>
        <a:lt2>
          <a:srgbClr val="E1EFFC"/>
        </a:lt2>
        <a:accent1>
          <a:srgbClr val="FFBB00"/>
        </a:accent1>
        <a:accent2>
          <a:srgbClr val="000080"/>
        </a:accent2>
        <a:accent3>
          <a:srgbClr val="FFFFFF"/>
        </a:accent3>
        <a:accent4>
          <a:srgbClr val="00006C"/>
        </a:accent4>
        <a:accent5>
          <a:srgbClr val="FFDAAA"/>
        </a:accent5>
        <a:accent6>
          <a:srgbClr val="000073"/>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BATRussia_traditional">
  <a:themeElements>
    <a:clrScheme name="Title master 13">
      <a:dk1>
        <a:srgbClr val="002277"/>
      </a:dk1>
      <a:lt1>
        <a:srgbClr val="AAAAAA"/>
      </a:lt1>
      <a:dk2>
        <a:srgbClr val="002277"/>
      </a:dk2>
      <a:lt2>
        <a:srgbClr val="CCCCCC"/>
      </a:lt2>
      <a:accent1>
        <a:srgbClr val="FCF0C5"/>
      </a:accent1>
      <a:accent2>
        <a:srgbClr val="FFBB00"/>
      </a:accent2>
      <a:accent3>
        <a:srgbClr val="D2D2D2"/>
      </a:accent3>
      <a:accent4>
        <a:srgbClr val="001B65"/>
      </a:accent4>
      <a:accent5>
        <a:srgbClr val="FDF6DF"/>
      </a:accent5>
      <a:accent6>
        <a:srgbClr val="E7A900"/>
      </a:accent6>
      <a:hlink>
        <a:srgbClr val="002277"/>
      </a:hlink>
      <a:folHlink>
        <a:srgbClr val="E1EFFC"/>
      </a:folHlink>
    </a:clrScheme>
    <a:fontScheme name="Title maste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Unicode MS"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Unicode MS" pitchFamily="34" charset="-128"/>
          </a:defRPr>
        </a:defPPr>
      </a:lstStyle>
    </a:lnDef>
  </a:objectDefaults>
  <a:extraClrSchemeLst>
    <a:extraClrScheme>
      <a:clrScheme name="Title 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le mast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le mast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le mast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le mast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le mast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le master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le mast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le mast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le mast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le mast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le mast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Title master 13">
        <a:dk1>
          <a:srgbClr val="002277"/>
        </a:dk1>
        <a:lt1>
          <a:srgbClr val="AAAAAA"/>
        </a:lt1>
        <a:dk2>
          <a:srgbClr val="002277"/>
        </a:dk2>
        <a:lt2>
          <a:srgbClr val="CCCCCC"/>
        </a:lt2>
        <a:accent1>
          <a:srgbClr val="FCF0C5"/>
        </a:accent1>
        <a:accent2>
          <a:srgbClr val="FFBB00"/>
        </a:accent2>
        <a:accent3>
          <a:srgbClr val="D2D2D2"/>
        </a:accent3>
        <a:accent4>
          <a:srgbClr val="001B65"/>
        </a:accent4>
        <a:accent5>
          <a:srgbClr val="FDF6DF"/>
        </a:accent5>
        <a:accent6>
          <a:srgbClr val="E7A900"/>
        </a:accent6>
        <a:hlink>
          <a:srgbClr val="002277"/>
        </a:hlink>
        <a:folHlink>
          <a:srgbClr val="E1EFFC"/>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239</TotalTime>
  <Words>1353</Words>
  <Application>Microsoft Office PowerPoint</Application>
  <PresentationFormat>Экран (4:3)</PresentationFormat>
  <Paragraphs>183</Paragraphs>
  <Slides>14</Slides>
  <Notes>11</Notes>
  <HiddenSlides>1</HiddenSlides>
  <MMClips>0</MMClips>
  <ScaleCrop>false</ScaleCrop>
  <HeadingPairs>
    <vt:vector size="6" baseType="variant">
      <vt:variant>
        <vt:lpstr>Тема</vt:lpstr>
      </vt:variant>
      <vt:variant>
        <vt:i4>4</vt:i4>
      </vt:variant>
      <vt:variant>
        <vt:lpstr>Внедренные серверы OLE</vt:lpstr>
      </vt:variant>
      <vt:variant>
        <vt:i4>1</vt:i4>
      </vt:variant>
      <vt:variant>
        <vt:lpstr>Заголовки слайдов</vt:lpstr>
      </vt:variant>
      <vt:variant>
        <vt:i4>14</vt:i4>
      </vt:variant>
    </vt:vector>
  </HeadingPairs>
  <TitlesOfParts>
    <vt:vector size="19" baseType="lpstr">
      <vt:lpstr>Default Design</vt:lpstr>
      <vt:lpstr>Custom Design</vt:lpstr>
      <vt:lpstr>1_Default Design</vt:lpstr>
      <vt:lpstr>BATRussia_traditional</vt:lpstr>
      <vt:lpstr>Photo Editor Photo</vt:lpstr>
      <vt:lpstr>Законодательные ограничения    продажи табачной продукции</vt:lpstr>
      <vt:lpstr>Содержание</vt:lpstr>
      <vt:lpstr>Редакция закона вступившая в силу  1 июня 2013 года</vt:lpstr>
      <vt:lpstr>Ограничение «100 метров»</vt:lpstr>
      <vt:lpstr>Торговые объекты, не являющихся магазинами и павильонами</vt:lpstr>
      <vt:lpstr>Территории объектов транспортной инфраструктуры,  гостиничного сервиса и бытовых услуг</vt:lpstr>
      <vt:lpstr>Территории объектов транспортной инфраструктуры,  гостиничного сервиса и бытовых услуг</vt:lpstr>
      <vt:lpstr>Торговые объекты, не являющихся магазинами и павильонами</vt:lpstr>
      <vt:lpstr>Знак о запрете курения</vt:lpstr>
      <vt:lpstr>Новый Технический регламент</vt:lpstr>
      <vt:lpstr>Слайд 11</vt:lpstr>
      <vt:lpstr>Другие ограничения</vt:lpstr>
      <vt:lpstr>Другие ограничения</vt:lpstr>
      <vt:lpstr>Запрет на рекламу Демонстрация продукта только по требованию покупателя </vt:lpstr>
    </vt:vector>
  </TitlesOfParts>
  <Company>Brunswick Group LLP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Elena Gonzalez</dc:creator>
  <cp:lastModifiedBy>user</cp:lastModifiedBy>
  <cp:revision>997</cp:revision>
  <cp:lastPrinted>2014-08-18T13:50:43Z</cp:lastPrinted>
  <dcterms:created xsi:type="dcterms:W3CDTF">2011-09-14T08:31:23Z</dcterms:created>
  <dcterms:modified xsi:type="dcterms:W3CDTF">2016-11-25T02:51:19Z</dcterms:modified>
</cp:coreProperties>
</file>